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4" r:id="rId2"/>
    <p:sldId id="37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D77833-5F91-A99C-3392-5D0F92C57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EF2650-BB1A-793C-F624-6B3F10AB4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F7E14B-E7DB-9831-EA4F-FA22D31C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695A8E-D9C4-83AD-1D9B-C2C3F94F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EE1593-ACDC-BA6A-B223-BBEA0694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74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8F539-D4EA-F33F-9675-3691D1570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1471CE-E99B-8B7A-63CD-07E914B3D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C2561A-28EE-DC0B-DA97-C7E52E50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E91C92-63B7-EC01-2DB2-762C6159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E657E6-959D-C0B4-9FDE-281EB7AC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82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08664-61AF-9AF2-AB9B-112913A8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30F64C-9E17-8A4C-764C-6DB304141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9F83F-4D34-4043-CB66-E003359D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8675B2-049F-1672-5530-214CAAB4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0ACF9-615F-E114-649A-5AB10D88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86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2D829-0A4E-3C56-693F-EF4A0312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E61921-1030-AA7A-D7AB-37BB810BD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A1D940-A7A5-36FA-C9B5-8CCD7EA9C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179048-3BBF-B791-7D42-3BFC04331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02CCCD-B1E2-73A5-C4ED-C4A8C6D42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F3B79C-EC66-296B-C182-2F36A5BF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FBF81-3623-7D4A-E015-61DA4128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83CBC2-F2B8-5453-4618-D8B493426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B99F43-B910-0CBC-F64B-7C976E80D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8004B90-FC35-6443-5E88-3523488003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7E97DC0-B7D4-83F5-008E-5DA2B9BC95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F6E1402-4ABB-5455-79DB-BB0DA863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4552DB-AFFB-7636-D1A1-DC849E93B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E3AF18B-22B3-B561-B082-F5C2ED7E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85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D3C7C1-4FCE-AFF6-A795-8F516A92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9735A48-7AE6-CCB5-8C8B-0C3D95F1B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3D28416-A1B7-0FD2-654E-0526003E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C25BAA8-AC73-C442-CCC4-191F6381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38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6C9F84-09CE-092A-1EF3-A3030F46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3D9B659-ADD3-4A41-96A2-4ED41D81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D53A87-A1F3-3552-69B6-F99514B18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476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191B32-541A-D3D4-919C-E91B8216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4414EB-72B8-0F5D-186F-C6B015A5B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B453C9-A6D3-C789-891B-8D4723CD1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5CD805-6797-9C12-C956-BCAD95C8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9D75B5-0411-BEC7-4326-B350F2DE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37CC3B-446C-7E33-961C-4AAF29EF9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25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DC1323-F6FE-C97E-7482-99C55DD4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37E043A-D248-1DCE-61B7-A90BFD014B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0836DD2-966A-45F3-CDBB-9F8A1E63E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E8A3CD-4597-98DD-C4B9-55F67452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821497-18C3-FE1B-EAAB-9301B150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1AB0D1-5F13-2960-5550-18E62F5E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63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87364E-01F9-8C24-9C3D-85B1294DD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B9AC0B-8C9A-C990-056B-D5340B358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36D911-0441-6225-1F08-AA78B98BE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E3C22A-9772-3241-D417-FE62A674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7438A1-7E2B-2019-B16E-927E499F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00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D4526C-82A7-BE08-F9F9-F34F543AB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842F9C-995C-A697-E4E6-A53D029ED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37A20D-51D9-36A4-7BEB-4400873D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42F940-E115-AED4-0FC1-1098F801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92481A-5629-DB0C-04B1-4EC166E76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2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11D463-6A35-80C8-710C-5887D53F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6FF0ED-EEFA-E2FB-4A3C-98FA065BB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A20CF9-4BD5-6D2D-0C89-8B872C908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1BC4F-55D0-427F-A2A3-C31B692C420B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E4345B-9F79-FE7C-C292-7F580D868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39A245-1DE8-3A8F-4A4D-7CEBF94D5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67CB8-6CB1-4098-B599-74641D5F3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3.wdp"/><Relationship Id="rId18" Type="http://schemas.openxmlformats.org/officeDocument/2006/relationships/image" Target="../media/image17.png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2" Type="http://schemas.openxmlformats.org/officeDocument/2006/relationships/image" Target="../media/image4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microsoft.com/office/2007/relationships/hdphoto" Target="../media/hdphoto2.wdp"/><Relationship Id="rId24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microsoft.com/office/2007/relationships/hdphoto" Target="../media/hdphoto4.wdp"/><Relationship Id="rId23" Type="http://schemas.microsoft.com/office/2007/relationships/hdphoto" Target="../media/hdphoto5.wdp"/><Relationship Id="rId10" Type="http://schemas.openxmlformats.org/officeDocument/2006/relationships/image" Target="../media/image12.png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1.png"/><Relationship Id="rId14" Type="http://schemas.openxmlformats.org/officeDocument/2006/relationships/image" Target="../media/image14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51D17AE-9867-2A26-FAC8-EDBB89582DDA}"/>
              </a:ext>
            </a:extLst>
          </p:cNvPr>
          <p:cNvSpPr txBox="1"/>
          <p:nvPr/>
        </p:nvSpPr>
        <p:spPr>
          <a:xfrm>
            <a:off x="641518" y="723674"/>
            <a:ext cx="112050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三角形三节点单元</a:t>
            </a:r>
            <a:r>
              <a:rPr lang="zh-CN" altLang="en-US" sz="4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悬臂梁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en-US" altLang="zh-CN" sz="40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977BBF-4264-8ED6-C52B-EF65432E9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56" y="3512662"/>
            <a:ext cx="3808989" cy="318133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A16094C-EC07-2E22-C623-F2E5E5742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147" y="3521317"/>
            <a:ext cx="4286666" cy="319346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3EDA5DC-C031-EC2B-14AD-E95A6E98E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37" y="1724098"/>
            <a:ext cx="3808989" cy="167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A00BB7C-40CA-F9F3-1010-0166C8A59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047" y="1849997"/>
            <a:ext cx="2410116" cy="167132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694C1EC-FA5F-0B39-78CA-6ACB4D704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4827" y="2159110"/>
            <a:ext cx="4112745" cy="105309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id="{80C3B07C-ED8E-0160-453B-4F574634263C}"/>
              </a:ext>
            </a:extLst>
          </p:cNvPr>
          <p:cNvSpPr/>
          <p:nvPr/>
        </p:nvSpPr>
        <p:spPr>
          <a:xfrm>
            <a:off x="4256826" y="2428240"/>
            <a:ext cx="294854" cy="5080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6EC4D4D0-349E-38FB-2668-A30E7EC425ED}"/>
              </a:ext>
            </a:extLst>
          </p:cNvPr>
          <p:cNvSpPr/>
          <p:nvPr/>
        </p:nvSpPr>
        <p:spPr>
          <a:xfrm>
            <a:off x="9051578" y="2428240"/>
            <a:ext cx="294854" cy="5080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57CDBE52-F205-10B4-EB8B-86739254A80E}"/>
              </a:ext>
            </a:extLst>
          </p:cNvPr>
          <p:cNvSpPr/>
          <p:nvPr/>
        </p:nvSpPr>
        <p:spPr>
          <a:xfrm rot="5400000">
            <a:off x="10578763" y="3567227"/>
            <a:ext cx="294854" cy="5080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A5866C3-3760-23A9-8298-E8CC7D97950F}"/>
              </a:ext>
            </a:extLst>
          </p:cNvPr>
          <p:cNvSpPr txBox="1"/>
          <p:nvPr/>
        </p:nvSpPr>
        <p:spPr>
          <a:xfrm>
            <a:off x="10022661" y="4443492"/>
            <a:ext cx="1407057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单元刚度矩阵</a:t>
            </a:r>
          </a:p>
        </p:txBody>
      </p:sp>
    </p:spTree>
    <p:extLst>
      <p:ext uri="{BB962C8B-B14F-4D97-AF65-F5344CB8AC3E}">
        <p14:creationId xmlns:p14="http://schemas.microsoft.com/office/powerpoint/2010/main" val="3583897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51D17AE-9867-2A26-FAC8-EDBB89582DDA}"/>
              </a:ext>
            </a:extLst>
          </p:cNvPr>
          <p:cNvSpPr txBox="1"/>
          <p:nvPr/>
        </p:nvSpPr>
        <p:spPr>
          <a:xfrm>
            <a:off x="651678" y="651586"/>
            <a:ext cx="10728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三角形三节点单元刚度矩阵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C261C23-7E9B-A1B8-5D40-B167E5DC5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4" b="703"/>
          <a:stretch/>
        </p:blipFill>
        <p:spPr>
          <a:xfrm>
            <a:off x="9429924" y="1836131"/>
            <a:ext cx="2570969" cy="15928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ED49C3B-038F-4D48-9637-EBAF10406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6074" y="2020444"/>
            <a:ext cx="2090587" cy="69533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E25EE19-0C24-B1BC-D63C-192C3BADC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194409"/>
            <a:ext cx="1594485" cy="3079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267EB19-10D9-D66B-9580-21EA55EA6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6354" y="3179707"/>
            <a:ext cx="1513841" cy="31842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C1F064D-612C-834C-469A-7338C8072A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91" b="2125"/>
          <a:stretch/>
        </p:blipFill>
        <p:spPr>
          <a:xfrm>
            <a:off x="6444299" y="3703531"/>
            <a:ext cx="5425382" cy="587012"/>
          </a:xfrm>
          <a:prstGeom prst="rect">
            <a:avLst/>
          </a:prstGeom>
          <a:ln>
            <a:noFill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1A5C89D-B1FF-197E-E600-BFB8D2ED66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0003" y="5822857"/>
            <a:ext cx="2576987" cy="46492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48183C3-ECB4-C8C8-CB34-7245F01381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88880" y="5218444"/>
            <a:ext cx="1780801" cy="1516979"/>
          </a:xfrm>
          <a:prstGeom prst="rect">
            <a:avLst/>
          </a:prstGeom>
        </p:spPr>
      </p:pic>
      <p:sp>
        <p:nvSpPr>
          <p:cNvPr id="27" name="箭头: 右 26">
            <a:extLst>
              <a:ext uri="{FF2B5EF4-FFF2-40B4-BE49-F238E27FC236}">
                <a16:creationId xmlns:a16="http://schemas.microsoft.com/office/drawing/2014/main" id="{33C29E87-26A1-A9D5-1196-9CD0488EB8AD}"/>
              </a:ext>
            </a:extLst>
          </p:cNvPr>
          <p:cNvSpPr/>
          <p:nvPr/>
        </p:nvSpPr>
        <p:spPr>
          <a:xfrm rot="10800000">
            <a:off x="9405220" y="5924688"/>
            <a:ext cx="435429" cy="3098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BC58180A-8DA1-D512-F569-D4175C6E10E4}"/>
              </a:ext>
            </a:extLst>
          </p:cNvPr>
          <p:cNvSpPr/>
          <p:nvPr/>
        </p:nvSpPr>
        <p:spPr>
          <a:xfrm rot="16200000">
            <a:off x="7612173" y="5450375"/>
            <a:ext cx="464919" cy="38830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9CAC3E9D-39CD-D6B6-B5F2-3A4E788C0EFA}"/>
              </a:ext>
            </a:extLst>
          </p:cNvPr>
          <p:cNvSpPr/>
          <p:nvPr/>
        </p:nvSpPr>
        <p:spPr>
          <a:xfrm rot="16200000">
            <a:off x="6941777" y="2781752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C9AC8795-A98F-88A3-7FFF-CBF1372EC2C8}"/>
              </a:ext>
            </a:extLst>
          </p:cNvPr>
          <p:cNvSpPr/>
          <p:nvPr/>
        </p:nvSpPr>
        <p:spPr>
          <a:xfrm rot="5400000">
            <a:off x="8504061" y="2787562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AC3DD0B1-0BF8-B943-2034-BF5F9D61E5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3675" y="4578845"/>
            <a:ext cx="840851" cy="44411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5B61703C-8E6B-AC21-CABC-FBFA0646C8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15251" y="4515481"/>
            <a:ext cx="1481559" cy="64083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69886C83-7236-353F-54AF-4AFFA78DA2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6987" y="4522559"/>
            <a:ext cx="2832694" cy="556685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D8B68D42-A6CF-7515-BC37-FB3E539E9BE7}"/>
              </a:ext>
            </a:extLst>
          </p:cNvPr>
          <p:cNvSpPr txBox="1"/>
          <p:nvPr/>
        </p:nvSpPr>
        <p:spPr>
          <a:xfrm>
            <a:off x="6393675" y="4466206"/>
            <a:ext cx="5476006" cy="70296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0E690584-AFDA-72C2-60B4-0069111A63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270" y="2466094"/>
            <a:ext cx="3361313" cy="1164484"/>
          </a:xfrm>
          <a:prstGeom prst="rect">
            <a:avLst/>
          </a:prstGeom>
          <a:ln>
            <a:noFill/>
          </a:ln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995B2BD4-FCE8-73E2-E23D-D3B7719136F7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/>
          <a:stretch/>
        </p:blipFill>
        <p:spPr>
          <a:xfrm>
            <a:off x="787270" y="2012824"/>
            <a:ext cx="813367" cy="296540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8298B45-7686-0E26-6954-4A7D7309E2A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60867" y="2012824"/>
            <a:ext cx="971660" cy="334377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C5A27C74-5258-EDDF-4773-AFA292DC920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0898" y="3693806"/>
            <a:ext cx="3576637" cy="791679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FC21BB89-5EDD-1858-2DC7-186966EDFA74}"/>
              </a:ext>
            </a:extLst>
          </p:cNvPr>
          <p:cNvSpPr txBox="1"/>
          <p:nvPr/>
        </p:nvSpPr>
        <p:spPr>
          <a:xfrm>
            <a:off x="5998253" y="2127686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1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775A2C0-B9B2-AD97-AEA1-3FF3CBCAD95D}"/>
              </a:ext>
            </a:extLst>
          </p:cNvPr>
          <p:cNvSpPr txBox="1"/>
          <p:nvPr/>
        </p:nvSpPr>
        <p:spPr>
          <a:xfrm>
            <a:off x="5937507" y="4565074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2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1958307-C7EE-72B4-B114-78F7FE66B97C}"/>
              </a:ext>
            </a:extLst>
          </p:cNvPr>
          <p:cNvSpPr txBox="1"/>
          <p:nvPr/>
        </p:nvSpPr>
        <p:spPr>
          <a:xfrm>
            <a:off x="252987" y="3749471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3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EA1C5B1-66D9-B8F0-79EC-2E99351EDF22}"/>
              </a:ext>
            </a:extLst>
          </p:cNvPr>
          <p:cNvSpPr txBox="1"/>
          <p:nvPr/>
        </p:nvSpPr>
        <p:spPr>
          <a:xfrm>
            <a:off x="161590" y="5119679"/>
            <a:ext cx="674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4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628E5445-CE20-12CF-0C96-26D0E01BD7D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4809" y="4558346"/>
            <a:ext cx="807312" cy="382810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4BF9F03C-0151-8B04-6D8D-AFD6E5427C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25215" y="4578845"/>
            <a:ext cx="807312" cy="364168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6A99AE8D-5246-FD8B-13BD-164CDDC9F14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34" y="5034516"/>
            <a:ext cx="2755047" cy="96595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FE98B7DF-77EB-9834-063C-7EA15E9B60B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42317" y="5773040"/>
            <a:ext cx="2395190" cy="26063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8" name="箭头: 右 67">
            <a:extLst>
              <a:ext uri="{FF2B5EF4-FFF2-40B4-BE49-F238E27FC236}">
                <a16:creationId xmlns:a16="http://schemas.microsoft.com/office/drawing/2014/main" id="{875B99B9-C6DA-4923-19E9-5BF1C3AD650B}"/>
              </a:ext>
            </a:extLst>
          </p:cNvPr>
          <p:cNvSpPr/>
          <p:nvPr/>
        </p:nvSpPr>
        <p:spPr>
          <a:xfrm>
            <a:off x="2875796" y="5826805"/>
            <a:ext cx="318428" cy="26707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F3E4A99D-B2C5-40F4-36D0-4E286BD8926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76835" y="5683027"/>
            <a:ext cx="753265" cy="44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41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宽屏</PresentationFormat>
  <Paragraphs>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等线 Light</vt:lpstr>
      <vt:lpstr>黑体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Chao Pian</dc:creator>
  <cp:lastModifiedBy>Chao Pian</cp:lastModifiedBy>
  <cp:revision>1</cp:revision>
  <dcterms:created xsi:type="dcterms:W3CDTF">2024-02-25T07:14:14Z</dcterms:created>
  <dcterms:modified xsi:type="dcterms:W3CDTF">2024-02-25T07:14:41Z</dcterms:modified>
</cp:coreProperties>
</file>