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sdx" ContentType="application/vnd.ms-visio.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4" r:id="rId1"/>
  </p:sldMasterIdLst>
  <p:notesMasterIdLst>
    <p:notesMasterId r:id="rId14"/>
  </p:notesMasterIdLst>
  <p:sldIdLst>
    <p:sldId id="407" r:id="rId2"/>
    <p:sldId id="408" r:id="rId3"/>
    <p:sldId id="409" r:id="rId4"/>
    <p:sldId id="411" r:id="rId5"/>
    <p:sldId id="412" r:id="rId6"/>
    <p:sldId id="413" r:id="rId7"/>
    <p:sldId id="410" r:id="rId8"/>
    <p:sldId id="414" r:id="rId9"/>
    <p:sldId id="416" r:id="rId10"/>
    <p:sldId id="418" r:id="rId11"/>
    <p:sldId id="343" r:id="rId12"/>
    <p:sldId id="314" r:id="rId13"/>
  </p:sldIdLst>
  <p:sldSz cx="12192000" cy="6858000"/>
  <p:notesSz cx="6858000" cy="9144000"/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78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961EAE-CC80-48F8-8523-F883A941A4FA}" v="95" dt="2023-01-14T01:27:37.3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85864" autoAdjust="0"/>
  </p:normalViewPr>
  <p:slideViewPr>
    <p:cSldViewPr snapToGrid="0">
      <p:cViewPr varScale="1">
        <p:scale>
          <a:sx n="82" d="100"/>
          <a:sy n="82" d="100"/>
        </p:scale>
        <p:origin x="672" y="72"/>
      </p:cViewPr>
      <p:guideLst>
        <p:guide orient="horz" pos="2159"/>
        <p:guide pos="378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ian Chao" userId="1c122f3a12679b80" providerId="LiveId" clId="{1FD29C35-F4A7-4280-8B21-5EAEFCD7DEFC}"/>
    <pc:docChg chg="modSld">
      <pc:chgData name="Pian Chao" userId="1c122f3a12679b80" providerId="LiveId" clId="{1FD29C35-F4A7-4280-8B21-5EAEFCD7DEFC}" dt="2023-01-05T09:01:45.189" v="0" actId="1076"/>
      <pc:docMkLst>
        <pc:docMk/>
      </pc:docMkLst>
      <pc:sldChg chg="modSp mod">
        <pc:chgData name="Pian Chao" userId="1c122f3a12679b80" providerId="LiveId" clId="{1FD29C35-F4A7-4280-8B21-5EAEFCD7DEFC}" dt="2023-01-05T09:01:45.189" v="0" actId="1076"/>
        <pc:sldMkLst>
          <pc:docMk/>
          <pc:sldMk cId="60518151" sldId="407"/>
        </pc:sldMkLst>
        <pc:picChg chg="mod">
          <ac:chgData name="Pian Chao" userId="1c122f3a12679b80" providerId="LiveId" clId="{1FD29C35-F4A7-4280-8B21-5EAEFCD7DEFC}" dt="2023-01-05T09:01:45.189" v="0" actId="1076"/>
          <ac:picMkLst>
            <pc:docMk/>
            <pc:sldMk cId="60518151" sldId="407"/>
            <ac:picMk id="3" creationId="{7C3C3DED-88CF-4C79-B4CA-4A36AC1463AE}"/>
          </ac:picMkLst>
        </pc:picChg>
      </pc:sldChg>
    </pc:docChg>
  </pc:docChgLst>
  <pc:docChgLst>
    <pc:chgData name="Pian Chao" userId="1c122f3a12679b80" providerId="LiveId" clId="{34961EAE-CC80-48F8-8523-F883A941A4FA}"/>
    <pc:docChg chg="undo custSel addSld delSld modSld sldOrd">
      <pc:chgData name="Pian Chao" userId="1c122f3a12679b80" providerId="LiveId" clId="{34961EAE-CC80-48F8-8523-F883A941A4FA}" dt="2023-01-14T01:27:39.563" v="857" actId="1076"/>
      <pc:docMkLst>
        <pc:docMk/>
      </pc:docMkLst>
      <pc:sldChg chg="del">
        <pc:chgData name="Pian Chao" userId="1c122f3a12679b80" providerId="LiveId" clId="{34961EAE-CC80-48F8-8523-F883A941A4FA}" dt="2023-01-08T02:39:50.110" v="0" actId="47"/>
        <pc:sldMkLst>
          <pc:docMk/>
          <pc:sldMk cId="1347383509" sldId="345"/>
        </pc:sldMkLst>
      </pc:sldChg>
      <pc:sldChg chg="del">
        <pc:chgData name="Pian Chao" userId="1c122f3a12679b80" providerId="LiveId" clId="{34961EAE-CC80-48F8-8523-F883A941A4FA}" dt="2023-01-08T02:39:50.110" v="0" actId="47"/>
        <pc:sldMkLst>
          <pc:docMk/>
          <pc:sldMk cId="572389756" sldId="360"/>
        </pc:sldMkLst>
      </pc:sldChg>
      <pc:sldChg chg="del">
        <pc:chgData name="Pian Chao" userId="1c122f3a12679b80" providerId="LiveId" clId="{34961EAE-CC80-48F8-8523-F883A941A4FA}" dt="2023-01-08T02:39:50.110" v="0" actId="47"/>
        <pc:sldMkLst>
          <pc:docMk/>
          <pc:sldMk cId="3003706888" sldId="361"/>
        </pc:sldMkLst>
      </pc:sldChg>
      <pc:sldChg chg="del">
        <pc:chgData name="Pian Chao" userId="1c122f3a12679b80" providerId="LiveId" clId="{34961EAE-CC80-48F8-8523-F883A941A4FA}" dt="2023-01-08T02:39:50.110" v="0" actId="47"/>
        <pc:sldMkLst>
          <pc:docMk/>
          <pc:sldMk cId="3828556971" sldId="362"/>
        </pc:sldMkLst>
      </pc:sldChg>
      <pc:sldChg chg="del">
        <pc:chgData name="Pian Chao" userId="1c122f3a12679b80" providerId="LiveId" clId="{34961EAE-CC80-48F8-8523-F883A941A4FA}" dt="2023-01-08T02:39:50.110" v="0" actId="47"/>
        <pc:sldMkLst>
          <pc:docMk/>
          <pc:sldMk cId="380729061" sldId="363"/>
        </pc:sldMkLst>
      </pc:sldChg>
      <pc:sldChg chg="del">
        <pc:chgData name="Pian Chao" userId="1c122f3a12679b80" providerId="LiveId" clId="{34961EAE-CC80-48F8-8523-F883A941A4FA}" dt="2023-01-08T02:39:50.110" v="0" actId="47"/>
        <pc:sldMkLst>
          <pc:docMk/>
          <pc:sldMk cId="1566668669" sldId="364"/>
        </pc:sldMkLst>
      </pc:sldChg>
      <pc:sldChg chg="del">
        <pc:chgData name="Pian Chao" userId="1c122f3a12679b80" providerId="LiveId" clId="{34961EAE-CC80-48F8-8523-F883A941A4FA}" dt="2023-01-08T02:39:50.110" v="0" actId="47"/>
        <pc:sldMkLst>
          <pc:docMk/>
          <pc:sldMk cId="2653424084" sldId="365"/>
        </pc:sldMkLst>
      </pc:sldChg>
      <pc:sldChg chg="del">
        <pc:chgData name="Pian Chao" userId="1c122f3a12679b80" providerId="LiveId" clId="{34961EAE-CC80-48F8-8523-F883A941A4FA}" dt="2023-01-08T02:39:50.110" v="0" actId="47"/>
        <pc:sldMkLst>
          <pc:docMk/>
          <pc:sldMk cId="169018828" sldId="366"/>
        </pc:sldMkLst>
      </pc:sldChg>
      <pc:sldChg chg="del">
        <pc:chgData name="Pian Chao" userId="1c122f3a12679b80" providerId="LiveId" clId="{34961EAE-CC80-48F8-8523-F883A941A4FA}" dt="2023-01-08T02:39:50.110" v="0" actId="47"/>
        <pc:sldMkLst>
          <pc:docMk/>
          <pc:sldMk cId="1132802759" sldId="367"/>
        </pc:sldMkLst>
      </pc:sldChg>
      <pc:sldChg chg="del">
        <pc:chgData name="Pian Chao" userId="1c122f3a12679b80" providerId="LiveId" clId="{34961EAE-CC80-48F8-8523-F883A941A4FA}" dt="2023-01-08T02:39:50.110" v="0" actId="47"/>
        <pc:sldMkLst>
          <pc:docMk/>
          <pc:sldMk cId="955231466" sldId="368"/>
        </pc:sldMkLst>
      </pc:sldChg>
      <pc:sldChg chg="del">
        <pc:chgData name="Pian Chao" userId="1c122f3a12679b80" providerId="LiveId" clId="{34961EAE-CC80-48F8-8523-F883A941A4FA}" dt="2023-01-08T02:39:50.110" v="0" actId="47"/>
        <pc:sldMkLst>
          <pc:docMk/>
          <pc:sldMk cId="1307320878" sldId="369"/>
        </pc:sldMkLst>
      </pc:sldChg>
      <pc:sldChg chg="del">
        <pc:chgData name="Pian Chao" userId="1c122f3a12679b80" providerId="LiveId" clId="{34961EAE-CC80-48F8-8523-F883A941A4FA}" dt="2023-01-08T02:39:50.110" v="0" actId="47"/>
        <pc:sldMkLst>
          <pc:docMk/>
          <pc:sldMk cId="1161754349" sldId="370"/>
        </pc:sldMkLst>
      </pc:sldChg>
      <pc:sldChg chg="del">
        <pc:chgData name="Pian Chao" userId="1c122f3a12679b80" providerId="LiveId" clId="{34961EAE-CC80-48F8-8523-F883A941A4FA}" dt="2023-01-08T02:39:50.110" v="0" actId="47"/>
        <pc:sldMkLst>
          <pc:docMk/>
          <pc:sldMk cId="4021240247" sldId="371"/>
        </pc:sldMkLst>
      </pc:sldChg>
      <pc:sldChg chg="del">
        <pc:chgData name="Pian Chao" userId="1c122f3a12679b80" providerId="LiveId" clId="{34961EAE-CC80-48F8-8523-F883A941A4FA}" dt="2023-01-08T02:39:50.110" v="0" actId="47"/>
        <pc:sldMkLst>
          <pc:docMk/>
          <pc:sldMk cId="889489909" sldId="372"/>
        </pc:sldMkLst>
      </pc:sldChg>
      <pc:sldChg chg="del">
        <pc:chgData name="Pian Chao" userId="1c122f3a12679b80" providerId="LiveId" clId="{34961EAE-CC80-48F8-8523-F883A941A4FA}" dt="2023-01-08T02:39:50.110" v="0" actId="47"/>
        <pc:sldMkLst>
          <pc:docMk/>
          <pc:sldMk cId="1037377887" sldId="373"/>
        </pc:sldMkLst>
      </pc:sldChg>
      <pc:sldChg chg="del">
        <pc:chgData name="Pian Chao" userId="1c122f3a12679b80" providerId="LiveId" clId="{34961EAE-CC80-48F8-8523-F883A941A4FA}" dt="2023-01-08T02:39:50.110" v="0" actId="47"/>
        <pc:sldMkLst>
          <pc:docMk/>
          <pc:sldMk cId="1649748335" sldId="374"/>
        </pc:sldMkLst>
      </pc:sldChg>
      <pc:sldChg chg="del">
        <pc:chgData name="Pian Chao" userId="1c122f3a12679b80" providerId="LiveId" clId="{34961EAE-CC80-48F8-8523-F883A941A4FA}" dt="2023-01-08T02:39:50.110" v="0" actId="47"/>
        <pc:sldMkLst>
          <pc:docMk/>
          <pc:sldMk cId="1884741619" sldId="376"/>
        </pc:sldMkLst>
      </pc:sldChg>
      <pc:sldChg chg="del">
        <pc:chgData name="Pian Chao" userId="1c122f3a12679b80" providerId="LiveId" clId="{34961EAE-CC80-48F8-8523-F883A941A4FA}" dt="2023-01-08T02:39:50.110" v="0" actId="47"/>
        <pc:sldMkLst>
          <pc:docMk/>
          <pc:sldMk cId="1093917316" sldId="377"/>
        </pc:sldMkLst>
      </pc:sldChg>
      <pc:sldChg chg="del">
        <pc:chgData name="Pian Chao" userId="1c122f3a12679b80" providerId="LiveId" clId="{34961EAE-CC80-48F8-8523-F883A941A4FA}" dt="2023-01-08T02:39:50.110" v="0" actId="47"/>
        <pc:sldMkLst>
          <pc:docMk/>
          <pc:sldMk cId="3583897420" sldId="378"/>
        </pc:sldMkLst>
      </pc:sldChg>
      <pc:sldChg chg="del">
        <pc:chgData name="Pian Chao" userId="1c122f3a12679b80" providerId="LiveId" clId="{34961EAE-CC80-48F8-8523-F883A941A4FA}" dt="2023-01-08T02:39:50.110" v="0" actId="47"/>
        <pc:sldMkLst>
          <pc:docMk/>
          <pc:sldMk cId="1154851734" sldId="379"/>
        </pc:sldMkLst>
      </pc:sldChg>
      <pc:sldChg chg="del">
        <pc:chgData name="Pian Chao" userId="1c122f3a12679b80" providerId="LiveId" clId="{34961EAE-CC80-48F8-8523-F883A941A4FA}" dt="2023-01-08T02:39:50.110" v="0" actId="47"/>
        <pc:sldMkLst>
          <pc:docMk/>
          <pc:sldMk cId="538720304" sldId="380"/>
        </pc:sldMkLst>
      </pc:sldChg>
      <pc:sldChg chg="del">
        <pc:chgData name="Pian Chao" userId="1c122f3a12679b80" providerId="LiveId" clId="{34961EAE-CC80-48F8-8523-F883A941A4FA}" dt="2023-01-08T02:39:50.110" v="0" actId="47"/>
        <pc:sldMkLst>
          <pc:docMk/>
          <pc:sldMk cId="2344015607" sldId="381"/>
        </pc:sldMkLst>
      </pc:sldChg>
      <pc:sldChg chg="del">
        <pc:chgData name="Pian Chao" userId="1c122f3a12679b80" providerId="LiveId" clId="{34961EAE-CC80-48F8-8523-F883A941A4FA}" dt="2023-01-08T02:39:50.110" v="0" actId="47"/>
        <pc:sldMkLst>
          <pc:docMk/>
          <pc:sldMk cId="3585765205" sldId="382"/>
        </pc:sldMkLst>
      </pc:sldChg>
      <pc:sldChg chg="del">
        <pc:chgData name="Pian Chao" userId="1c122f3a12679b80" providerId="LiveId" clId="{34961EAE-CC80-48F8-8523-F883A941A4FA}" dt="2023-01-08T02:39:50.110" v="0" actId="47"/>
        <pc:sldMkLst>
          <pc:docMk/>
          <pc:sldMk cId="287157895" sldId="383"/>
        </pc:sldMkLst>
      </pc:sldChg>
      <pc:sldChg chg="del">
        <pc:chgData name="Pian Chao" userId="1c122f3a12679b80" providerId="LiveId" clId="{34961EAE-CC80-48F8-8523-F883A941A4FA}" dt="2023-01-08T02:39:50.110" v="0" actId="47"/>
        <pc:sldMkLst>
          <pc:docMk/>
          <pc:sldMk cId="3108383744" sldId="384"/>
        </pc:sldMkLst>
      </pc:sldChg>
      <pc:sldChg chg="del">
        <pc:chgData name="Pian Chao" userId="1c122f3a12679b80" providerId="LiveId" clId="{34961EAE-CC80-48F8-8523-F883A941A4FA}" dt="2023-01-08T02:39:50.110" v="0" actId="47"/>
        <pc:sldMkLst>
          <pc:docMk/>
          <pc:sldMk cId="66875264" sldId="385"/>
        </pc:sldMkLst>
      </pc:sldChg>
      <pc:sldChg chg="del">
        <pc:chgData name="Pian Chao" userId="1c122f3a12679b80" providerId="LiveId" clId="{34961EAE-CC80-48F8-8523-F883A941A4FA}" dt="2023-01-08T02:39:50.110" v="0" actId="47"/>
        <pc:sldMkLst>
          <pc:docMk/>
          <pc:sldMk cId="3605063695" sldId="387"/>
        </pc:sldMkLst>
      </pc:sldChg>
      <pc:sldChg chg="del">
        <pc:chgData name="Pian Chao" userId="1c122f3a12679b80" providerId="LiveId" clId="{34961EAE-CC80-48F8-8523-F883A941A4FA}" dt="2023-01-08T02:39:50.110" v="0" actId="47"/>
        <pc:sldMkLst>
          <pc:docMk/>
          <pc:sldMk cId="992785049" sldId="388"/>
        </pc:sldMkLst>
      </pc:sldChg>
      <pc:sldChg chg="del">
        <pc:chgData name="Pian Chao" userId="1c122f3a12679b80" providerId="LiveId" clId="{34961EAE-CC80-48F8-8523-F883A941A4FA}" dt="2023-01-08T02:39:50.110" v="0" actId="47"/>
        <pc:sldMkLst>
          <pc:docMk/>
          <pc:sldMk cId="463254825" sldId="390"/>
        </pc:sldMkLst>
      </pc:sldChg>
      <pc:sldChg chg="del">
        <pc:chgData name="Pian Chao" userId="1c122f3a12679b80" providerId="LiveId" clId="{34961EAE-CC80-48F8-8523-F883A941A4FA}" dt="2023-01-08T02:39:50.110" v="0" actId="47"/>
        <pc:sldMkLst>
          <pc:docMk/>
          <pc:sldMk cId="2223115845" sldId="391"/>
        </pc:sldMkLst>
      </pc:sldChg>
      <pc:sldChg chg="del">
        <pc:chgData name="Pian Chao" userId="1c122f3a12679b80" providerId="LiveId" clId="{34961EAE-CC80-48F8-8523-F883A941A4FA}" dt="2023-01-08T02:39:50.110" v="0" actId="47"/>
        <pc:sldMkLst>
          <pc:docMk/>
          <pc:sldMk cId="1597148516" sldId="392"/>
        </pc:sldMkLst>
      </pc:sldChg>
      <pc:sldChg chg="del">
        <pc:chgData name="Pian Chao" userId="1c122f3a12679b80" providerId="LiveId" clId="{34961EAE-CC80-48F8-8523-F883A941A4FA}" dt="2023-01-08T02:39:50.110" v="0" actId="47"/>
        <pc:sldMkLst>
          <pc:docMk/>
          <pc:sldMk cId="1912873001" sldId="393"/>
        </pc:sldMkLst>
      </pc:sldChg>
      <pc:sldChg chg="del">
        <pc:chgData name="Pian Chao" userId="1c122f3a12679b80" providerId="LiveId" clId="{34961EAE-CC80-48F8-8523-F883A941A4FA}" dt="2023-01-08T02:39:50.110" v="0" actId="47"/>
        <pc:sldMkLst>
          <pc:docMk/>
          <pc:sldMk cId="1057821382" sldId="394"/>
        </pc:sldMkLst>
      </pc:sldChg>
      <pc:sldChg chg="del">
        <pc:chgData name="Pian Chao" userId="1c122f3a12679b80" providerId="LiveId" clId="{34961EAE-CC80-48F8-8523-F883A941A4FA}" dt="2023-01-08T02:39:50.110" v="0" actId="47"/>
        <pc:sldMkLst>
          <pc:docMk/>
          <pc:sldMk cId="4223878651" sldId="395"/>
        </pc:sldMkLst>
      </pc:sldChg>
      <pc:sldChg chg="del">
        <pc:chgData name="Pian Chao" userId="1c122f3a12679b80" providerId="LiveId" clId="{34961EAE-CC80-48F8-8523-F883A941A4FA}" dt="2023-01-08T02:39:50.110" v="0" actId="47"/>
        <pc:sldMkLst>
          <pc:docMk/>
          <pc:sldMk cId="1008983288" sldId="396"/>
        </pc:sldMkLst>
      </pc:sldChg>
      <pc:sldChg chg="del">
        <pc:chgData name="Pian Chao" userId="1c122f3a12679b80" providerId="LiveId" clId="{34961EAE-CC80-48F8-8523-F883A941A4FA}" dt="2023-01-08T02:39:50.110" v="0" actId="47"/>
        <pc:sldMkLst>
          <pc:docMk/>
          <pc:sldMk cId="1137466138" sldId="397"/>
        </pc:sldMkLst>
      </pc:sldChg>
      <pc:sldChg chg="del">
        <pc:chgData name="Pian Chao" userId="1c122f3a12679b80" providerId="LiveId" clId="{34961EAE-CC80-48F8-8523-F883A941A4FA}" dt="2023-01-08T02:39:50.110" v="0" actId="47"/>
        <pc:sldMkLst>
          <pc:docMk/>
          <pc:sldMk cId="3322929840" sldId="398"/>
        </pc:sldMkLst>
      </pc:sldChg>
      <pc:sldChg chg="del">
        <pc:chgData name="Pian Chao" userId="1c122f3a12679b80" providerId="LiveId" clId="{34961EAE-CC80-48F8-8523-F883A941A4FA}" dt="2023-01-08T02:39:50.110" v="0" actId="47"/>
        <pc:sldMkLst>
          <pc:docMk/>
          <pc:sldMk cId="420421556" sldId="399"/>
        </pc:sldMkLst>
      </pc:sldChg>
      <pc:sldChg chg="del">
        <pc:chgData name="Pian Chao" userId="1c122f3a12679b80" providerId="LiveId" clId="{34961EAE-CC80-48F8-8523-F883A941A4FA}" dt="2023-01-08T02:39:50.110" v="0" actId="47"/>
        <pc:sldMkLst>
          <pc:docMk/>
          <pc:sldMk cId="192005136" sldId="400"/>
        </pc:sldMkLst>
      </pc:sldChg>
      <pc:sldChg chg="del">
        <pc:chgData name="Pian Chao" userId="1c122f3a12679b80" providerId="LiveId" clId="{34961EAE-CC80-48F8-8523-F883A941A4FA}" dt="2023-01-08T02:39:50.110" v="0" actId="47"/>
        <pc:sldMkLst>
          <pc:docMk/>
          <pc:sldMk cId="4211081626" sldId="401"/>
        </pc:sldMkLst>
      </pc:sldChg>
      <pc:sldChg chg="del">
        <pc:chgData name="Pian Chao" userId="1c122f3a12679b80" providerId="LiveId" clId="{34961EAE-CC80-48F8-8523-F883A941A4FA}" dt="2023-01-08T02:39:50.110" v="0" actId="47"/>
        <pc:sldMkLst>
          <pc:docMk/>
          <pc:sldMk cId="1061955996" sldId="402"/>
        </pc:sldMkLst>
      </pc:sldChg>
      <pc:sldChg chg="del">
        <pc:chgData name="Pian Chao" userId="1c122f3a12679b80" providerId="LiveId" clId="{34961EAE-CC80-48F8-8523-F883A941A4FA}" dt="2023-01-08T02:39:50.110" v="0" actId="47"/>
        <pc:sldMkLst>
          <pc:docMk/>
          <pc:sldMk cId="1440299381" sldId="403"/>
        </pc:sldMkLst>
      </pc:sldChg>
      <pc:sldChg chg="del">
        <pc:chgData name="Pian Chao" userId="1c122f3a12679b80" providerId="LiveId" clId="{34961EAE-CC80-48F8-8523-F883A941A4FA}" dt="2023-01-08T02:39:50.110" v="0" actId="47"/>
        <pc:sldMkLst>
          <pc:docMk/>
          <pc:sldMk cId="2165443458" sldId="404"/>
        </pc:sldMkLst>
      </pc:sldChg>
      <pc:sldChg chg="del">
        <pc:chgData name="Pian Chao" userId="1c122f3a12679b80" providerId="LiveId" clId="{34961EAE-CC80-48F8-8523-F883A941A4FA}" dt="2023-01-08T02:39:50.110" v="0" actId="47"/>
        <pc:sldMkLst>
          <pc:docMk/>
          <pc:sldMk cId="1887928376" sldId="405"/>
        </pc:sldMkLst>
      </pc:sldChg>
      <pc:sldChg chg="del">
        <pc:chgData name="Pian Chao" userId="1c122f3a12679b80" providerId="LiveId" clId="{34961EAE-CC80-48F8-8523-F883A941A4FA}" dt="2023-01-08T02:39:50.110" v="0" actId="47"/>
        <pc:sldMkLst>
          <pc:docMk/>
          <pc:sldMk cId="260781102" sldId="406"/>
        </pc:sldMkLst>
      </pc:sldChg>
      <pc:sldChg chg="addSp delSp modSp mod">
        <pc:chgData name="Pian Chao" userId="1c122f3a12679b80" providerId="LiveId" clId="{34961EAE-CC80-48F8-8523-F883A941A4FA}" dt="2023-01-08T05:26:23.679" v="105" actId="1076"/>
        <pc:sldMkLst>
          <pc:docMk/>
          <pc:sldMk cId="60518151" sldId="407"/>
        </pc:sldMkLst>
        <pc:spChg chg="add mod">
          <ac:chgData name="Pian Chao" userId="1c122f3a12679b80" providerId="LiveId" clId="{34961EAE-CC80-48F8-8523-F883A941A4FA}" dt="2023-01-08T03:31:30.955" v="87" actId="20577"/>
          <ac:spMkLst>
            <pc:docMk/>
            <pc:sldMk cId="60518151" sldId="407"/>
            <ac:spMk id="4" creationId="{6459C988-E41A-18D2-BD50-F66D1E3BC3A3}"/>
          </ac:spMkLst>
        </pc:spChg>
        <pc:spChg chg="mod">
          <ac:chgData name="Pian Chao" userId="1c122f3a12679b80" providerId="LiveId" clId="{34961EAE-CC80-48F8-8523-F883A941A4FA}" dt="2023-01-08T05:26:23.679" v="105" actId="1076"/>
          <ac:spMkLst>
            <pc:docMk/>
            <pc:sldMk cId="60518151" sldId="407"/>
            <ac:spMk id="5" creationId="{D12CBFB8-0146-645E-4B1F-D21FA206D015}"/>
          </ac:spMkLst>
        </pc:spChg>
        <pc:spChg chg="add mod">
          <ac:chgData name="Pian Chao" userId="1c122f3a12679b80" providerId="LiveId" clId="{34961EAE-CC80-48F8-8523-F883A941A4FA}" dt="2023-01-08T03:13:12.718" v="31" actId="1076"/>
          <ac:spMkLst>
            <pc:docMk/>
            <pc:sldMk cId="60518151" sldId="407"/>
            <ac:spMk id="6" creationId="{6D47BA8E-CD45-18E0-05E9-F483D6C31D67}"/>
          </ac:spMkLst>
        </pc:spChg>
        <pc:spChg chg="add del mod">
          <ac:chgData name="Pian Chao" userId="1c122f3a12679b80" providerId="LiveId" clId="{34961EAE-CC80-48F8-8523-F883A941A4FA}" dt="2023-01-08T03:31:04.229" v="66" actId="11529"/>
          <ac:spMkLst>
            <pc:docMk/>
            <pc:sldMk cId="60518151" sldId="407"/>
            <ac:spMk id="16" creationId="{002EBEF7-754B-9FDF-AE9B-BB3E9590B9FA}"/>
          </ac:spMkLst>
        </pc:spChg>
        <pc:spChg chg="add mod">
          <ac:chgData name="Pian Chao" userId="1c122f3a12679b80" providerId="LiveId" clId="{34961EAE-CC80-48F8-8523-F883A941A4FA}" dt="2023-01-08T03:31:07.160" v="68"/>
          <ac:spMkLst>
            <pc:docMk/>
            <pc:sldMk cId="60518151" sldId="407"/>
            <ac:spMk id="17" creationId="{7F996A0E-A1A8-5EF7-8E13-F7690BC6F843}"/>
          </ac:spMkLst>
        </pc:spChg>
        <pc:spChg chg="add mod">
          <ac:chgData name="Pian Chao" userId="1c122f3a12679b80" providerId="LiveId" clId="{34961EAE-CC80-48F8-8523-F883A941A4FA}" dt="2023-01-08T03:31:10.911" v="69" actId="571"/>
          <ac:spMkLst>
            <pc:docMk/>
            <pc:sldMk cId="60518151" sldId="407"/>
            <ac:spMk id="18" creationId="{B668968A-024D-2807-2426-C97CB38C8872}"/>
          </ac:spMkLst>
        </pc:spChg>
        <pc:spChg chg="add mod">
          <ac:chgData name="Pian Chao" userId="1c122f3a12679b80" providerId="LiveId" clId="{34961EAE-CC80-48F8-8523-F883A941A4FA}" dt="2023-01-08T03:31:14.761" v="70" actId="571"/>
          <ac:spMkLst>
            <pc:docMk/>
            <pc:sldMk cId="60518151" sldId="407"/>
            <ac:spMk id="19" creationId="{3045C57B-3FB8-2765-5BAF-987665779544}"/>
          </ac:spMkLst>
        </pc:spChg>
        <pc:graphicFrameChg chg="add mod">
          <ac:chgData name="Pian Chao" userId="1c122f3a12679b80" providerId="LiveId" clId="{34961EAE-CC80-48F8-8523-F883A941A4FA}" dt="2023-01-08T03:30:10.191" v="58" actId="1076"/>
          <ac:graphicFrameMkLst>
            <pc:docMk/>
            <pc:sldMk cId="60518151" sldId="407"/>
            <ac:graphicFrameMk id="7" creationId="{917FCB68-0482-8C05-7952-9B54BA5B50C4}"/>
          </ac:graphicFrameMkLst>
        </pc:graphicFrameChg>
        <pc:picChg chg="del mod">
          <ac:chgData name="Pian Chao" userId="1c122f3a12679b80" providerId="LiveId" clId="{34961EAE-CC80-48F8-8523-F883A941A4FA}" dt="2023-01-08T02:40:24.858" v="2" actId="478"/>
          <ac:picMkLst>
            <pc:docMk/>
            <pc:sldMk cId="60518151" sldId="407"/>
            <ac:picMk id="3" creationId="{7C3C3DED-88CF-4C79-B4CA-4A36AC1463AE}"/>
          </ac:picMkLst>
        </pc:picChg>
        <pc:picChg chg="add mod modCrop">
          <ac:chgData name="Pian Chao" userId="1c122f3a12679b80" providerId="LiveId" clId="{34961EAE-CC80-48F8-8523-F883A941A4FA}" dt="2023-01-08T03:30:06.504" v="56" actId="14100"/>
          <ac:picMkLst>
            <pc:docMk/>
            <pc:sldMk cId="60518151" sldId="407"/>
            <ac:picMk id="9" creationId="{615F4619-5275-5B60-3BD3-FD3C1BEF97D6}"/>
          </ac:picMkLst>
        </pc:picChg>
        <pc:picChg chg="add del mod">
          <ac:chgData name="Pian Chao" userId="1c122f3a12679b80" providerId="LiveId" clId="{34961EAE-CC80-48F8-8523-F883A941A4FA}" dt="2023-01-08T03:26:58.901" v="45" actId="478"/>
          <ac:picMkLst>
            <pc:docMk/>
            <pc:sldMk cId="60518151" sldId="407"/>
            <ac:picMk id="11" creationId="{EB937106-2519-3986-EFCA-010A7E6C7D3C}"/>
          </ac:picMkLst>
        </pc:picChg>
        <pc:picChg chg="add del mod">
          <ac:chgData name="Pian Chao" userId="1c122f3a12679b80" providerId="LiveId" clId="{34961EAE-CC80-48F8-8523-F883A941A4FA}" dt="2023-01-08T03:27:01.358" v="47"/>
          <ac:picMkLst>
            <pc:docMk/>
            <pc:sldMk cId="60518151" sldId="407"/>
            <ac:picMk id="13" creationId="{A927C29E-D6A6-014E-D7CF-4255B2F1ADFF}"/>
          </ac:picMkLst>
        </pc:picChg>
        <pc:picChg chg="add mod">
          <ac:chgData name="Pian Chao" userId="1c122f3a12679b80" providerId="LiveId" clId="{34961EAE-CC80-48F8-8523-F883A941A4FA}" dt="2023-01-08T03:31:04.672" v="67" actId="13822"/>
          <ac:picMkLst>
            <pc:docMk/>
            <pc:sldMk cId="60518151" sldId="407"/>
            <ac:picMk id="15" creationId="{60EE03C3-0514-336B-F9D5-3D6265B83E1B}"/>
          </ac:picMkLst>
        </pc:picChg>
      </pc:sldChg>
      <pc:sldChg chg="addSp delSp modSp new mod">
        <pc:chgData name="Pian Chao" userId="1c122f3a12679b80" providerId="LiveId" clId="{34961EAE-CC80-48F8-8523-F883A941A4FA}" dt="2023-01-14T01:27:39.563" v="857" actId="1076"/>
        <pc:sldMkLst>
          <pc:docMk/>
          <pc:sldMk cId="135451052" sldId="408"/>
        </pc:sldMkLst>
        <pc:spChg chg="del">
          <ac:chgData name="Pian Chao" userId="1c122f3a12679b80" providerId="LiveId" clId="{34961EAE-CC80-48F8-8523-F883A941A4FA}" dt="2023-01-08T05:26:01.537" v="94" actId="478"/>
          <ac:spMkLst>
            <pc:docMk/>
            <pc:sldMk cId="135451052" sldId="408"/>
            <ac:spMk id="2" creationId="{58A19243-24D9-25A3-D2EC-D89ED813DEA6}"/>
          </ac:spMkLst>
        </pc:spChg>
        <pc:spChg chg="del">
          <ac:chgData name="Pian Chao" userId="1c122f3a12679b80" providerId="LiveId" clId="{34961EAE-CC80-48F8-8523-F883A941A4FA}" dt="2023-01-08T05:26:03.478" v="95" actId="478"/>
          <ac:spMkLst>
            <pc:docMk/>
            <pc:sldMk cId="135451052" sldId="408"/>
            <ac:spMk id="3" creationId="{4FABD90B-9836-DF47-AA18-02B618D48A91}"/>
          </ac:spMkLst>
        </pc:spChg>
        <pc:spChg chg="add mod">
          <ac:chgData name="Pian Chao" userId="1c122f3a12679b80" providerId="LiveId" clId="{34961EAE-CC80-48F8-8523-F883A941A4FA}" dt="2023-01-08T05:26:26.174" v="106"/>
          <ac:spMkLst>
            <pc:docMk/>
            <pc:sldMk cId="135451052" sldId="408"/>
            <ac:spMk id="7" creationId="{880E3C0E-4BD1-E856-2543-6D858C36100C}"/>
          </ac:spMkLst>
        </pc:spChg>
        <pc:spChg chg="add del mod">
          <ac:chgData name="Pian Chao" userId="1c122f3a12679b80" providerId="LiveId" clId="{34961EAE-CC80-48F8-8523-F883A941A4FA}" dt="2023-01-14T01:05:23.753" v="823" actId="478"/>
          <ac:spMkLst>
            <pc:docMk/>
            <pc:sldMk cId="135451052" sldId="408"/>
            <ac:spMk id="8" creationId="{E7CF187A-6C80-D7D5-6724-888555250CFE}"/>
          </ac:spMkLst>
        </pc:spChg>
        <pc:spChg chg="add mod">
          <ac:chgData name="Pian Chao" userId="1c122f3a12679b80" providerId="LiveId" clId="{34961EAE-CC80-48F8-8523-F883A941A4FA}" dt="2023-01-14T01:26:43.544" v="844" actId="1076"/>
          <ac:spMkLst>
            <pc:docMk/>
            <pc:sldMk cId="135451052" sldId="408"/>
            <ac:spMk id="9" creationId="{B84AFF55-2809-61BF-D8C2-C1746478CE2D}"/>
          </ac:spMkLst>
        </pc:spChg>
        <pc:spChg chg="add mod">
          <ac:chgData name="Pian Chao" userId="1c122f3a12679b80" providerId="LiveId" clId="{34961EAE-CC80-48F8-8523-F883A941A4FA}" dt="2023-01-14T01:27:28.476" v="854" actId="1076"/>
          <ac:spMkLst>
            <pc:docMk/>
            <pc:sldMk cId="135451052" sldId="408"/>
            <ac:spMk id="10" creationId="{BEE72A78-B335-B1E8-764F-114E9C84D26C}"/>
          </ac:spMkLst>
        </pc:spChg>
        <pc:graphicFrameChg chg="add mod">
          <ac:chgData name="Pian Chao" userId="1c122f3a12679b80" providerId="LiveId" clId="{34961EAE-CC80-48F8-8523-F883A941A4FA}" dt="2023-01-14T01:27:39.563" v="857" actId="1076"/>
          <ac:graphicFrameMkLst>
            <pc:docMk/>
            <pc:sldMk cId="135451052" sldId="408"/>
            <ac:graphicFrameMk id="4" creationId="{AB0970EA-E521-538F-0E7C-B1FA90359FCF}"/>
          </ac:graphicFrameMkLst>
        </pc:graphicFrameChg>
        <pc:picChg chg="add mod">
          <ac:chgData name="Pian Chao" userId="1c122f3a12679b80" providerId="LiveId" clId="{34961EAE-CC80-48F8-8523-F883A941A4FA}" dt="2023-01-14T01:27:31.055" v="855" actId="1076"/>
          <ac:picMkLst>
            <pc:docMk/>
            <pc:sldMk cId="135451052" sldId="408"/>
            <ac:picMk id="3" creationId="{15FDA566-4CBE-7340-9AE8-82DBAE7E9223}"/>
          </ac:picMkLst>
        </pc:picChg>
        <pc:picChg chg="add mod">
          <ac:chgData name="Pian Chao" userId="1c122f3a12679b80" providerId="LiveId" clId="{34961EAE-CC80-48F8-8523-F883A941A4FA}" dt="2023-01-14T01:27:19.606" v="851" actId="1076"/>
          <ac:picMkLst>
            <pc:docMk/>
            <pc:sldMk cId="135451052" sldId="408"/>
            <ac:picMk id="5" creationId="{993F8131-50B5-7632-54DD-4B20C16005D4}"/>
          </ac:picMkLst>
        </pc:picChg>
        <pc:picChg chg="add mod">
          <ac:chgData name="Pian Chao" userId="1c122f3a12679b80" providerId="LiveId" clId="{34961EAE-CC80-48F8-8523-F883A941A4FA}" dt="2023-01-14T01:27:25.094" v="853" actId="1076"/>
          <ac:picMkLst>
            <pc:docMk/>
            <pc:sldMk cId="135451052" sldId="408"/>
            <ac:picMk id="6" creationId="{9419BB2A-1419-EF26-86E9-8A49947FC7B3}"/>
          </ac:picMkLst>
        </pc:picChg>
      </pc:sldChg>
      <pc:sldChg chg="addSp delSp modSp new mod">
        <pc:chgData name="Pian Chao" userId="1c122f3a12679b80" providerId="LiveId" clId="{34961EAE-CC80-48F8-8523-F883A941A4FA}" dt="2023-01-08T09:56:32.795" v="224" actId="20577"/>
        <pc:sldMkLst>
          <pc:docMk/>
          <pc:sldMk cId="683347103" sldId="409"/>
        </pc:sldMkLst>
        <pc:spChg chg="del">
          <ac:chgData name="Pian Chao" userId="1c122f3a12679b80" providerId="LiveId" clId="{34961EAE-CC80-48F8-8523-F883A941A4FA}" dt="2023-01-08T05:32:35.169" v="182" actId="478"/>
          <ac:spMkLst>
            <pc:docMk/>
            <pc:sldMk cId="683347103" sldId="409"/>
            <ac:spMk id="2" creationId="{C764C2F3-B336-52A2-4F61-2CBE9A63BEBB}"/>
          </ac:spMkLst>
        </pc:spChg>
        <pc:spChg chg="del">
          <ac:chgData name="Pian Chao" userId="1c122f3a12679b80" providerId="LiveId" clId="{34961EAE-CC80-48F8-8523-F883A941A4FA}" dt="2023-01-08T05:32:35.169" v="182" actId="478"/>
          <ac:spMkLst>
            <pc:docMk/>
            <pc:sldMk cId="683347103" sldId="409"/>
            <ac:spMk id="3" creationId="{A980E529-AD7B-1942-34A4-599843ADAA56}"/>
          </ac:spMkLst>
        </pc:spChg>
        <pc:spChg chg="add del">
          <ac:chgData name="Pian Chao" userId="1c122f3a12679b80" providerId="LiveId" clId="{34961EAE-CC80-48F8-8523-F883A941A4FA}" dt="2023-01-08T05:31:51.332" v="147" actId="22"/>
          <ac:spMkLst>
            <pc:docMk/>
            <pc:sldMk cId="683347103" sldId="409"/>
            <ac:spMk id="5" creationId="{3BC54F9C-B268-FBC2-585F-CBD96FBFDC8D}"/>
          </ac:spMkLst>
        </pc:spChg>
        <pc:spChg chg="add mod">
          <ac:chgData name="Pian Chao" userId="1c122f3a12679b80" providerId="LiveId" clId="{34961EAE-CC80-48F8-8523-F883A941A4FA}" dt="2023-01-08T09:56:32.795" v="224" actId="20577"/>
          <ac:spMkLst>
            <pc:docMk/>
            <pc:sldMk cId="683347103" sldId="409"/>
            <ac:spMk id="6" creationId="{3A353B10-DB93-2D08-318F-563E1D1409D8}"/>
          </ac:spMkLst>
        </pc:spChg>
        <pc:picChg chg="add mod">
          <ac:chgData name="Pian Chao" userId="1c122f3a12679b80" providerId="LiveId" clId="{34961EAE-CC80-48F8-8523-F883A941A4FA}" dt="2023-01-08T05:32:41.002" v="184" actId="1076"/>
          <ac:picMkLst>
            <pc:docMk/>
            <pc:sldMk cId="683347103" sldId="409"/>
            <ac:picMk id="7" creationId="{DC80095C-CE8B-A610-4FF9-726AA8C1AFCE}"/>
          </ac:picMkLst>
        </pc:picChg>
        <pc:picChg chg="add mod">
          <ac:chgData name="Pian Chao" userId="1c122f3a12679b80" providerId="LiveId" clId="{34961EAE-CC80-48F8-8523-F883A941A4FA}" dt="2023-01-08T05:33:03.191" v="191" actId="1076"/>
          <ac:picMkLst>
            <pc:docMk/>
            <pc:sldMk cId="683347103" sldId="409"/>
            <ac:picMk id="8" creationId="{2ED9557B-30A7-9E59-C2E5-D02ADF04810C}"/>
          </ac:picMkLst>
        </pc:picChg>
        <pc:picChg chg="add mod">
          <ac:chgData name="Pian Chao" userId="1c122f3a12679b80" providerId="LiveId" clId="{34961EAE-CC80-48F8-8523-F883A941A4FA}" dt="2023-01-08T05:33:04.496" v="192" actId="1076"/>
          <ac:picMkLst>
            <pc:docMk/>
            <pc:sldMk cId="683347103" sldId="409"/>
            <ac:picMk id="9" creationId="{503BDFC4-31C6-F30D-8876-FDE7DC8AEB40}"/>
          </ac:picMkLst>
        </pc:picChg>
      </pc:sldChg>
      <pc:sldChg chg="addSp delSp modSp new mod">
        <pc:chgData name="Pian Chao" userId="1c122f3a12679b80" providerId="LiveId" clId="{34961EAE-CC80-48F8-8523-F883A941A4FA}" dt="2023-01-08T12:03:09.857" v="639" actId="1076"/>
        <pc:sldMkLst>
          <pc:docMk/>
          <pc:sldMk cId="1305995635" sldId="410"/>
        </pc:sldMkLst>
        <pc:spChg chg="del">
          <ac:chgData name="Pian Chao" userId="1c122f3a12679b80" providerId="LiveId" clId="{34961EAE-CC80-48F8-8523-F883A941A4FA}" dt="2023-01-08T11:50:02.703" v="526" actId="478"/>
          <ac:spMkLst>
            <pc:docMk/>
            <pc:sldMk cId="1305995635" sldId="410"/>
            <ac:spMk id="2" creationId="{D0F82FF4-98A8-282A-85A1-0525DFA9A706}"/>
          </ac:spMkLst>
        </pc:spChg>
        <pc:spChg chg="del">
          <ac:chgData name="Pian Chao" userId="1c122f3a12679b80" providerId="LiveId" clId="{34961EAE-CC80-48F8-8523-F883A941A4FA}" dt="2023-01-08T11:50:02.703" v="526" actId="478"/>
          <ac:spMkLst>
            <pc:docMk/>
            <pc:sldMk cId="1305995635" sldId="410"/>
            <ac:spMk id="3" creationId="{E61D82D4-B4D7-0DC6-3F4D-4993288883EC}"/>
          </ac:spMkLst>
        </pc:spChg>
        <pc:spChg chg="add mod">
          <ac:chgData name="Pian Chao" userId="1c122f3a12679b80" providerId="LiveId" clId="{34961EAE-CC80-48F8-8523-F883A941A4FA}" dt="2023-01-08T12:02:20.476" v="619" actId="404"/>
          <ac:spMkLst>
            <pc:docMk/>
            <pc:sldMk cId="1305995635" sldId="410"/>
            <ac:spMk id="4" creationId="{6AF39444-F9C0-148D-9A0C-EF3C18953654}"/>
          </ac:spMkLst>
        </pc:spChg>
        <pc:picChg chg="add mod">
          <ac:chgData name="Pian Chao" userId="1c122f3a12679b80" providerId="LiveId" clId="{34961EAE-CC80-48F8-8523-F883A941A4FA}" dt="2023-01-08T12:03:09.857" v="639" actId="1076"/>
          <ac:picMkLst>
            <pc:docMk/>
            <pc:sldMk cId="1305995635" sldId="410"/>
            <ac:picMk id="5" creationId="{0905D143-A8A8-8FDB-3690-2A62029C97A6}"/>
          </ac:picMkLst>
        </pc:picChg>
        <pc:picChg chg="add mod">
          <ac:chgData name="Pian Chao" userId="1c122f3a12679b80" providerId="LiveId" clId="{34961EAE-CC80-48F8-8523-F883A941A4FA}" dt="2023-01-08T11:50:16.410" v="530" actId="1076"/>
          <ac:picMkLst>
            <pc:docMk/>
            <pc:sldMk cId="1305995635" sldId="410"/>
            <ac:picMk id="6" creationId="{2768ED4C-735F-23C4-FF76-B744DDA202BF}"/>
          </ac:picMkLst>
        </pc:picChg>
        <pc:picChg chg="add mod">
          <ac:chgData name="Pian Chao" userId="1c122f3a12679b80" providerId="LiveId" clId="{34961EAE-CC80-48F8-8523-F883A941A4FA}" dt="2023-01-08T11:50:30.315" v="532" actId="1076"/>
          <ac:picMkLst>
            <pc:docMk/>
            <pc:sldMk cId="1305995635" sldId="410"/>
            <ac:picMk id="7" creationId="{0A2782DA-52B5-7CA7-2561-34AC3A1CFBD1}"/>
          </ac:picMkLst>
        </pc:picChg>
        <pc:picChg chg="add mod">
          <ac:chgData name="Pian Chao" userId="1c122f3a12679b80" providerId="LiveId" clId="{34961EAE-CC80-48F8-8523-F883A941A4FA}" dt="2023-01-08T11:50:41.130" v="534" actId="1076"/>
          <ac:picMkLst>
            <pc:docMk/>
            <pc:sldMk cId="1305995635" sldId="410"/>
            <ac:picMk id="8" creationId="{5266FE16-40EE-9C33-352A-4FAB272CC924}"/>
          </ac:picMkLst>
        </pc:picChg>
        <pc:picChg chg="add mod">
          <ac:chgData name="Pian Chao" userId="1c122f3a12679b80" providerId="LiveId" clId="{34961EAE-CC80-48F8-8523-F883A941A4FA}" dt="2023-01-08T11:50:50.506" v="536" actId="1076"/>
          <ac:picMkLst>
            <pc:docMk/>
            <pc:sldMk cId="1305995635" sldId="410"/>
            <ac:picMk id="9" creationId="{C676EE3E-723C-B24C-8394-A4E83455F5DE}"/>
          </ac:picMkLst>
        </pc:picChg>
        <pc:picChg chg="add mod">
          <ac:chgData name="Pian Chao" userId="1c122f3a12679b80" providerId="LiveId" clId="{34961EAE-CC80-48F8-8523-F883A941A4FA}" dt="2023-01-08T11:51:00.139" v="538" actId="1076"/>
          <ac:picMkLst>
            <pc:docMk/>
            <pc:sldMk cId="1305995635" sldId="410"/>
            <ac:picMk id="10" creationId="{9C34B204-41C3-3493-B991-0BEEAFD0D740}"/>
          </ac:picMkLst>
        </pc:picChg>
        <pc:picChg chg="add mod">
          <ac:chgData name="Pian Chao" userId="1c122f3a12679b80" providerId="LiveId" clId="{34961EAE-CC80-48F8-8523-F883A941A4FA}" dt="2023-01-08T11:58:06.921" v="572" actId="1076"/>
          <ac:picMkLst>
            <pc:docMk/>
            <pc:sldMk cId="1305995635" sldId="410"/>
            <ac:picMk id="11" creationId="{81DEAA6A-E5C1-B8B4-441C-FDE1DDD1FAA5}"/>
          </ac:picMkLst>
        </pc:picChg>
        <pc:picChg chg="add mod">
          <ac:chgData name="Pian Chao" userId="1c122f3a12679b80" providerId="LiveId" clId="{34961EAE-CC80-48F8-8523-F883A941A4FA}" dt="2023-01-08T11:58:08.241" v="573" actId="1076"/>
          <ac:picMkLst>
            <pc:docMk/>
            <pc:sldMk cId="1305995635" sldId="410"/>
            <ac:picMk id="12" creationId="{940253C1-5570-4523-967C-B50005A345ED}"/>
          </ac:picMkLst>
        </pc:picChg>
        <pc:picChg chg="add mod">
          <ac:chgData name="Pian Chao" userId="1c122f3a12679b80" providerId="LiveId" clId="{34961EAE-CC80-48F8-8523-F883A941A4FA}" dt="2023-01-08T12:03:00.403" v="635" actId="1076"/>
          <ac:picMkLst>
            <pc:docMk/>
            <pc:sldMk cId="1305995635" sldId="410"/>
            <ac:picMk id="13" creationId="{516C196C-0770-45C7-7C1A-FAE11B87E127}"/>
          </ac:picMkLst>
        </pc:picChg>
        <pc:picChg chg="add mod">
          <ac:chgData name="Pian Chao" userId="1c122f3a12679b80" providerId="LiveId" clId="{34961EAE-CC80-48F8-8523-F883A941A4FA}" dt="2023-01-08T12:03:02.281" v="636" actId="1076"/>
          <ac:picMkLst>
            <pc:docMk/>
            <pc:sldMk cId="1305995635" sldId="410"/>
            <ac:picMk id="14" creationId="{B7F5E2B1-124B-F0D4-46A6-7F9094FA84BD}"/>
          </ac:picMkLst>
        </pc:picChg>
        <pc:picChg chg="add mod">
          <ac:chgData name="Pian Chao" userId="1c122f3a12679b80" providerId="LiveId" clId="{34961EAE-CC80-48F8-8523-F883A941A4FA}" dt="2023-01-08T12:03:03.905" v="637" actId="1076"/>
          <ac:picMkLst>
            <pc:docMk/>
            <pc:sldMk cId="1305995635" sldId="410"/>
            <ac:picMk id="15" creationId="{9E78C5DD-C19F-AF8F-77AF-8E952F6FD611}"/>
          </ac:picMkLst>
        </pc:picChg>
        <pc:picChg chg="add mod">
          <ac:chgData name="Pian Chao" userId="1c122f3a12679b80" providerId="LiveId" clId="{34961EAE-CC80-48F8-8523-F883A941A4FA}" dt="2023-01-08T12:02:51.050" v="628" actId="1076"/>
          <ac:picMkLst>
            <pc:docMk/>
            <pc:sldMk cId="1305995635" sldId="410"/>
            <ac:picMk id="16" creationId="{E7F5F885-01E0-CC73-05F5-925AAA15A108}"/>
          </ac:picMkLst>
        </pc:picChg>
        <pc:picChg chg="add mod">
          <ac:chgData name="Pian Chao" userId="1c122f3a12679b80" providerId="LiveId" clId="{34961EAE-CC80-48F8-8523-F883A941A4FA}" dt="2023-01-08T12:02:53.450" v="630" actId="14100"/>
          <ac:picMkLst>
            <pc:docMk/>
            <pc:sldMk cId="1305995635" sldId="410"/>
            <ac:picMk id="17" creationId="{3CDEE7B3-09E3-FDEE-0200-1B1C5859B36E}"/>
          </ac:picMkLst>
        </pc:picChg>
        <pc:picChg chg="add del mod">
          <ac:chgData name="Pian Chao" userId="1c122f3a12679b80" providerId="LiveId" clId="{34961EAE-CC80-48F8-8523-F883A941A4FA}" dt="2023-01-08T12:02:06.291" v="614" actId="478"/>
          <ac:picMkLst>
            <pc:docMk/>
            <pc:sldMk cId="1305995635" sldId="410"/>
            <ac:picMk id="18" creationId="{BB6E93FD-FFE1-326E-6FDD-C4C1F4E34043}"/>
          </ac:picMkLst>
        </pc:picChg>
        <pc:picChg chg="add mod">
          <ac:chgData name="Pian Chao" userId="1c122f3a12679b80" providerId="LiveId" clId="{34961EAE-CC80-48F8-8523-F883A941A4FA}" dt="2023-01-08T12:02:09.568" v="616"/>
          <ac:picMkLst>
            <pc:docMk/>
            <pc:sldMk cId="1305995635" sldId="410"/>
            <ac:picMk id="19" creationId="{D1CAC67E-4324-1440-FA6A-920E7C24AC08}"/>
          </ac:picMkLst>
        </pc:picChg>
        <pc:picChg chg="add mod">
          <ac:chgData name="Pian Chao" userId="1c122f3a12679b80" providerId="LiveId" clId="{34961EAE-CC80-48F8-8523-F883A941A4FA}" dt="2023-01-08T12:03:05.977" v="638" actId="1076"/>
          <ac:picMkLst>
            <pc:docMk/>
            <pc:sldMk cId="1305995635" sldId="410"/>
            <ac:picMk id="20" creationId="{0969171A-FC05-3733-55A6-B082331FF979}"/>
          </ac:picMkLst>
        </pc:picChg>
        <pc:picChg chg="add mod">
          <ac:chgData name="Pian Chao" userId="1c122f3a12679b80" providerId="LiveId" clId="{34961EAE-CC80-48F8-8523-F883A941A4FA}" dt="2023-01-08T12:02:27.298" v="622" actId="1076"/>
          <ac:picMkLst>
            <pc:docMk/>
            <pc:sldMk cId="1305995635" sldId="410"/>
            <ac:picMk id="21" creationId="{EEFA2F37-C93D-7200-110D-29577776F3B2}"/>
          </ac:picMkLst>
        </pc:picChg>
      </pc:sldChg>
      <pc:sldChg chg="addSp delSp modSp add mod">
        <pc:chgData name="Pian Chao" userId="1c122f3a12679b80" providerId="LiveId" clId="{34961EAE-CC80-48F8-8523-F883A941A4FA}" dt="2023-01-08T10:01:06.944" v="234" actId="1076"/>
        <pc:sldMkLst>
          <pc:docMk/>
          <pc:sldMk cId="845153596" sldId="411"/>
        </pc:sldMkLst>
        <pc:spChg chg="add mod">
          <ac:chgData name="Pian Chao" userId="1c122f3a12679b80" providerId="LiveId" clId="{34961EAE-CC80-48F8-8523-F883A941A4FA}" dt="2023-01-08T05:33:36.279" v="197" actId="1076"/>
          <ac:spMkLst>
            <pc:docMk/>
            <pc:sldMk cId="845153596" sldId="411"/>
            <ac:spMk id="2" creationId="{A77FFC41-9201-B229-25BF-A17E54E2B965}"/>
          </ac:spMkLst>
        </pc:spChg>
        <pc:graphicFrameChg chg="add mod">
          <ac:chgData name="Pian Chao" userId="1c122f3a12679b80" providerId="LiveId" clId="{34961EAE-CC80-48F8-8523-F883A941A4FA}" dt="2023-01-08T05:34:32.856" v="222" actId="1076"/>
          <ac:graphicFrameMkLst>
            <pc:docMk/>
            <pc:sldMk cId="845153596" sldId="411"/>
            <ac:graphicFrameMk id="3" creationId="{E5BF2F00-9543-9D8A-994A-3FD357312EA1}"/>
          </ac:graphicFrameMkLst>
        </pc:graphicFrameChg>
        <pc:picChg chg="add mod">
          <ac:chgData name="Pian Chao" userId="1c122f3a12679b80" providerId="LiveId" clId="{34961EAE-CC80-48F8-8523-F883A941A4FA}" dt="2023-01-08T05:34:35.656" v="223" actId="1076"/>
          <ac:picMkLst>
            <pc:docMk/>
            <pc:sldMk cId="845153596" sldId="411"/>
            <ac:picMk id="4" creationId="{20B44443-07E6-FEC9-C05B-1EBBC0449FE9}"/>
          </ac:picMkLst>
        </pc:picChg>
        <pc:picChg chg="add mod">
          <ac:chgData name="Pian Chao" userId="1c122f3a12679b80" providerId="LiveId" clId="{34961EAE-CC80-48F8-8523-F883A941A4FA}" dt="2023-01-08T05:34:28.200" v="220" actId="1076"/>
          <ac:picMkLst>
            <pc:docMk/>
            <pc:sldMk cId="845153596" sldId="411"/>
            <ac:picMk id="5" creationId="{6B4CE233-BA3E-E5A6-FEAE-41FE70F049D3}"/>
          </ac:picMkLst>
        </pc:picChg>
        <pc:picChg chg="del">
          <ac:chgData name="Pian Chao" userId="1c122f3a12679b80" providerId="LiveId" clId="{34961EAE-CC80-48F8-8523-F883A941A4FA}" dt="2023-01-08T05:33:32.068" v="195" actId="478"/>
          <ac:picMkLst>
            <pc:docMk/>
            <pc:sldMk cId="845153596" sldId="411"/>
            <ac:picMk id="7" creationId="{DC80095C-CE8B-A610-4FF9-726AA8C1AFCE}"/>
          </ac:picMkLst>
        </pc:picChg>
        <pc:picChg chg="del">
          <ac:chgData name="Pian Chao" userId="1c122f3a12679b80" providerId="LiveId" clId="{34961EAE-CC80-48F8-8523-F883A941A4FA}" dt="2023-01-08T05:33:32.068" v="195" actId="478"/>
          <ac:picMkLst>
            <pc:docMk/>
            <pc:sldMk cId="845153596" sldId="411"/>
            <ac:picMk id="8" creationId="{2ED9557B-30A7-9E59-C2E5-D02ADF04810C}"/>
          </ac:picMkLst>
        </pc:picChg>
        <pc:picChg chg="del">
          <ac:chgData name="Pian Chao" userId="1c122f3a12679b80" providerId="LiveId" clId="{34961EAE-CC80-48F8-8523-F883A941A4FA}" dt="2023-01-08T05:33:32.068" v="195" actId="478"/>
          <ac:picMkLst>
            <pc:docMk/>
            <pc:sldMk cId="845153596" sldId="411"/>
            <ac:picMk id="9" creationId="{503BDFC4-31C6-F30D-8876-FDE7DC8AEB40}"/>
          </ac:picMkLst>
        </pc:picChg>
        <pc:picChg chg="add mod">
          <ac:chgData name="Pian Chao" userId="1c122f3a12679b80" providerId="LiveId" clId="{34961EAE-CC80-48F8-8523-F883A941A4FA}" dt="2023-01-08T05:34:29.991" v="221" actId="1076"/>
          <ac:picMkLst>
            <pc:docMk/>
            <pc:sldMk cId="845153596" sldId="411"/>
            <ac:picMk id="10" creationId="{B70A9FBB-AF4D-7BE6-2FFA-6B96069226D3}"/>
          </ac:picMkLst>
        </pc:picChg>
        <pc:picChg chg="add mod">
          <ac:chgData name="Pian Chao" userId="1c122f3a12679b80" providerId="LiveId" clId="{34961EAE-CC80-48F8-8523-F883A941A4FA}" dt="2023-01-08T09:59:46.698" v="226" actId="1076"/>
          <ac:picMkLst>
            <pc:docMk/>
            <pc:sldMk cId="845153596" sldId="411"/>
            <ac:picMk id="11" creationId="{0D8B5EE6-4D5F-358E-8FA0-0A1D43A71534}"/>
          </ac:picMkLst>
        </pc:picChg>
        <pc:picChg chg="add mod">
          <ac:chgData name="Pian Chao" userId="1c122f3a12679b80" providerId="LiveId" clId="{34961EAE-CC80-48F8-8523-F883A941A4FA}" dt="2023-01-08T09:59:54.499" v="228" actId="1076"/>
          <ac:picMkLst>
            <pc:docMk/>
            <pc:sldMk cId="845153596" sldId="411"/>
            <ac:picMk id="12" creationId="{EBA591C6-A366-9119-63CC-F1AE62DE02CF}"/>
          </ac:picMkLst>
        </pc:picChg>
        <pc:picChg chg="add mod">
          <ac:chgData name="Pian Chao" userId="1c122f3a12679b80" providerId="LiveId" clId="{34961EAE-CC80-48F8-8523-F883A941A4FA}" dt="2023-01-08T10:00:35.954" v="231" actId="1076"/>
          <ac:picMkLst>
            <pc:docMk/>
            <pc:sldMk cId="845153596" sldId="411"/>
            <ac:picMk id="13" creationId="{2D216604-A9E0-83A6-C33F-1EF57AC1F908}"/>
          </ac:picMkLst>
        </pc:picChg>
        <pc:picChg chg="add mod">
          <ac:chgData name="Pian Chao" userId="1c122f3a12679b80" providerId="LiveId" clId="{34961EAE-CC80-48F8-8523-F883A941A4FA}" dt="2023-01-08T10:01:06.944" v="234" actId="1076"/>
          <ac:picMkLst>
            <pc:docMk/>
            <pc:sldMk cId="845153596" sldId="411"/>
            <ac:picMk id="14" creationId="{39AB6992-B5C6-1F90-8588-BA7784562C2A}"/>
          </ac:picMkLst>
        </pc:picChg>
      </pc:sldChg>
      <pc:sldChg chg="addSp delSp modSp add mod">
        <pc:chgData name="Pian Chao" userId="1c122f3a12679b80" providerId="LiveId" clId="{34961EAE-CC80-48F8-8523-F883A941A4FA}" dt="2023-01-08T10:07:09.778" v="327" actId="1076"/>
        <pc:sldMkLst>
          <pc:docMk/>
          <pc:sldMk cId="4044011122" sldId="412"/>
        </pc:sldMkLst>
        <pc:spChg chg="mod">
          <ac:chgData name="Pian Chao" userId="1c122f3a12679b80" providerId="LiveId" clId="{34961EAE-CC80-48F8-8523-F883A941A4FA}" dt="2023-01-08T10:02:12.937" v="277" actId="207"/>
          <ac:spMkLst>
            <pc:docMk/>
            <pc:sldMk cId="4044011122" sldId="412"/>
            <ac:spMk id="6" creationId="{3A353B10-DB93-2D08-318F-563E1D1409D8}"/>
          </ac:spMkLst>
        </pc:spChg>
        <pc:graphicFrameChg chg="del">
          <ac:chgData name="Pian Chao" userId="1c122f3a12679b80" providerId="LiveId" clId="{34961EAE-CC80-48F8-8523-F883A941A4FA}" dt="2023-01-08T10:02:20.279" v="279" actId="478"/>
          <ac:graphicFrameMkLst>
            <pc:docMk/>
            <pc:sldMk cId="4044011122" sldId="412"/>
            <ac:graphicFrameMk id="3" creationId="{E5BF2F00-9543-9D8A-994A-3FD357312EA1}"/>
          </ac:graphicFrameMkLst>
        </pc:graphicFrameChg>
        <pc:picChg chg="del">
          <ac:chgData name="Pian Chao" userId="1c122f3a12679b80" providerId="LiveId" clId="{34961EAE-CC80-48F8-8523-F883A941A4FA}" dt="2023-01-08T10:02:18.335" v="278" actId="478"/>
          <ac:picMkLst>
            <pc:docMk/>
            <pc:sldMk cId="4044011122" sldId="412"/>
            <ac:picMk id="4" creationId="{20B44443-07E6-FEC9-C05B-1EBBC0449FE9}"/>
          </ac:picMkLst>
        </pc:picChg>
        <pc:picChg chg="del">
          <ac:chgData name="Pian Chao" userId="1c122f3a12679b80" providerId="LiveId" clId="{34961EAE-CC80-48F8-8523-F883A941A4FA}" dt="2023-01-08T10:02:18.335" v="278" actId="478"/>
          <ac:picMkLst>
            <pc:docMk/>
            <pc:sldMk cId="4044011122" sldId="412"/>
            <ac:picMk id="5" creationId="{6B4CE233-BA3E-E5A6-FEAE-41FE70F049D3}"/>
          </ac:picMkLst>
        </pc:picChg>
        <pc:picChg chg="add mod">
          <ac:chgData name="Pian Chao" userId="1c122f3a12679b80" providerId="LiveId" clId="{34961EAE-CC80-48F8-8523-F883A941A4FA}" dt="2023-01-08T10:07:08.217" v="326" actId="1076"/>
          <ac:picMkLst>
            <pc:docMk/>
            <pc:sldMk cId="4044011122" sldId="412"/>
            <ac:picMk id="7" creationId="{D41288D8-7B81-B829-60F4-C3B36D827ABA}"/>
          </ac:picMkLst>
        </pc:picChg>
        <pc:picChg chg="add mod">
          <ac:chgData name="Pian Chao" userId="1c122f3a12679b80" providerId="LiveId" clId="{34961EAE-CC80-48F8-8523-F883A941A4FA}" dt="2023-01-08T10:07:09.778" v="327" actId="1076"/>
          <ac:picMkLst>
            <pc:docMk/>
            <pc:sldMk cId="4044011122" sldId="412"/>
            <ac:picMk id="8" creationId="{279C6DAF-8711-4DEE-81F1-ADD520AD881F}"/>
          </ac:picMkLst>
        </pc:picChg>
        <pc:picChg chg="add mod">
          <ac:chgData name="Pian Chao" userId="1c122f3a12679b80" providerId="LiveId" clId="{34961EAE-CC80-48F8-8523-F883A941A4FA}" dt="2023-01-08T10:05:41.929" v="304" actId="1076"/>
          <ac:picMkLst>
            <pc:docMk/>
            <pc:sldMk cId="4044011122" sldId="412"/>
            <ac:picMk id="9" creationId="{BE3C9923-F791-27BA-67FB-B9D73C50735E}"/>
          </ac:picMkLst>
        </pc:picChg>
        <pc:picChg chg="del">
          <ac:chgData name="Pian Chao" userId="1c122f3a12679b80" providerId="LiveId" clId="{34961EAE-CC80-48F8-8523-F883A941A4FA}" dt="2023-01-08T10:02:18.335" v="278" actId="478"/>
          <ac:picMkLst>
            <pc:docMk/>
            <pc:sldMk cId="4044011122" sldId="412"/>
            <ac:picMk id="10" creationId="{B70A9FBB-AF4D-7BE6-2FFA-6B96069226D3}"/>
          </ac:picMkLst>
        </pc:picChg>
        <pc:picChg chg="del">
          <ac:chgData name="Pian Chao" userId="1c122f3a12679b80" providerId="LiveId" clId="{34961EAE-CC80-48F8-8523-F883A941A4FA}" dt="2023-01-08T10:02:18.335" v="278" actId="478"/>
          <ac:picMkLst>
            <pc:docMk/>
            <pc:sldMk cId="4044011122" sldId="412"/>
            <ac:picMk id="11" creationId="{0D8B5EE6-4D5F-358E-8FA0-0A1D43A71534}"/>
          </ac:picMkLst>
        </pc:picChg>
        <pc:picChg chg="del">
          <ac:chgData name="Pian Chao" userId="1c122f3a12679b80" providerId="LiveId" clId="{34961EAE-CC80-48F8-8523-F883A941A4FA}" dt="2023-01-08T10:02:18.335" v="278" actId="478"/>
          <ac:picMkLst>
            <pc:docMk/>
            <pc:sldMk cId="4044011122" sldId="412"/>
            <ac:picMk id="12" creationId="{EBA591C6-A366-9119-63CC-F1AE62DE02CF}"/>
          </ac:picMkLst>
        </pc:picChg>
        <pc:picChg chg="del">
          <ac:chgData name="Pian Chao" userId="1c122f3a12679b80" providerId="LiveId" clId="{34961EAE-CC80-48F8-8523-F883A941A4FA}" dt="2023-01-08T10:02:18.335" v="278" actId="478"/>
          <ac:picMkLst>
            <pc:docMk/>
            <pc:sldMk cId="4044011122" sldId="412"/>
            <ac:picMk id="13" creationId="{2D216604-A9E0-83A6-C33F-1EF57AC1F908}"/>
          </ac:picMkLst>
        </pc:picChg>
        <pc:picChg chg="del">
          <ac:chgData name="Pian Chao" userId="1c122f3a12679b80" providerId="LiveId" clId="{34961EAE-CC80-48F8-8523-F883A941A4FA}" dt="2023-01-08T10:02:18.335" v="278" actId="478"/>
          <ac:picMkLst>
            <pc:docMk/>
            <pc:sldMk cId="4044011122" sldId="412"/>
            <ac:picMk id="14" creationId="{39AB6992-B5C6-1F90-8588-BA7784562C2A}"/>
          </ac:picMkLst>
        </pc:picChg>
        <pc:picChg chg="add mod">
          <ac:chgData name="Pian Chao" userId="1c122f3a12679b80" providerId="LiveId" clId="{34961EAE-CC80-48F8-8523-F883A941A4FA}" dt="2023-01-08T10:05:45.617" v="305" actId="1076"/>
          <ac:picMkLst>
            <pc:docMk/>
            <pc:sldMk cId="4044011122" sldId="412"/>
            <ac:picMk id="15" creationId="{EA5334A3-8C5F-0ED6-F04C-34131BAD9ECD}"/>
          </ac:picMkLst>
        </pc:picChg>
        <pc:picChg chg="add mod">
          <ac:chgData name="Pian Chao" userId="1c122f3a12679b80" providerId="LiveId" clId="{34961EAE-CC80-48F8-8523-F883A941A4FA}" dt="2023-01-08T10:05:50.569" v="306" actId="1076"/>
          <ac:picMkLst>
            <pc:docMk/>
            <pc:sldMk cId="4044011122" sldId="412"/>
            <ac:picMk id="16" creationId="{4F0D7834-B169-F00D-1316-4CBE2CAE4EB4}"/>
          </ac:picMkLst>
        </pc:picChg>
        <pc:picChg chg="add mod">
          <ac:chgData name="Pian Chao" userId="1c122f3a12679b80" providerId="LiveId" clId="{34961EAE-CC80-48F8-8523-F883A941A4FA}" dt="2023-01-08T10:06:20.328" v="311" actId="1076"/>
          <ac:picMkLst>
            <pc:docMk/>
            <pc:sldMk cId="4044011122" sldId="412"/>
            <ac:picMk id="17" creationId="{1C51F536-3150-8D69-E8E6-D8E9B5C69531}"/>
          </ac:picMkLst>
        </pc:picChg>
        <pc:picChg chg="add mod">
          <ac:chgData name="Pian Chao" userId="1c122f3a12679b80" providerId="LiveId" clId="{34961EAE-CC80-48F8-8523-F883A941A4FA}" dt="2023-01-08T10:06:07.657" v="310" actId="1076"/>
          <ac:picMkLst>
            <pc:docMk/>
            <pc:sldMk cId="4044011122" sldId="412"/>
            <ac:picMk id="18" creationId="{042A5E6C-E9C0-0691-436A-D2C12C4033FD}"/>
          </ac:picMkLst>
        </pc:picChg>
        <pc:picChg chg="add mod">
          <ac:chgData name="Pian Chao" userId="1c122f3a12679b80" providerId="LiveId" clId="{34961EAE-CC80-48F8-8523-F883A941A4FA}" dt="2023-01-08T10:06:39.289" v="319" actId="1076"/>
          <ac:picMkLst>
            <pc:docMk/>
            <pc:sldMk cId="4044011122" sldId="412"/>
            <ac:picMk id="19" creationId="{2F3CE8BC-086E-B44E-7CE6-3257F7EF222B}"/>
          </ac:picMkLst>
        </pc:picChg>
        <pc:picChg chg="add mod">
          <ac:chgData name="Pian Chao" userId="1c122f3a12679b80" providerId="LiveId" clId="{34961EAE-CC80-48F8-8523-F883A941A4FA}" dt="2023-01-08T10:06:42.306" v="320" actId="1076"/>
          <ac:picMkLst>
            <pc:docMk/>
            <pc:sldMk cId="4044011122" sldId="412"/>
            <ac:picMk id="20" creationId="{AB089F88-F295-2617-2A19-6D68A961F862}"/>
          </ac:picMkLst>
        </pc:picChg>
        <pc:picChg chg="add mod">
          <ac:chgData name="Pian Chao" userId="1c122f3a12679b80" providerId="LiveId" clId="{34961EAE-CC80-48F8-8523-F883A941A4FA}" dt="2023-01-08T10:06:25.153" v="314" actId="1076"/>
          <ac:picMkLst>
            <pc:docMk/>
            <pc:sldMk cId="4044011122" sldId="412"/>
            <ac:picMk id="21" creationId="{14B20FA6-7182-D331-C180-6065E3435AFF}"/>
          </ac:picMkLst>
        </pc:picChg>
        <pc:picChg chg="add mod">
          <ac:chgData name="Pian Chao" userId="1c122f3a12679b80" providerId="LiveId" clId="{34961EAE-CC80-48F8-8523-F883A941A4FA}" dt="2023-01-08T10:07:04.065" v="325" actId="1076"/>
          <ac:picMkLst>
            <pc:docMk/>
            <pc:sldMk cId="4044011122" sldId="412"/>
            <ac:picMk id="22" creationId="{8AA40668-473D-E9EB-FB7B-B8083C1F9B1A}"/>
          </ac:picMkLst>
        </pc:picChg>
        <pc:picChg chg="add mod">
          <ac:chgData name="Pian Chao" userId="1c122f3a12679b80" providerId="LiveId" clId="{34961EAE-CC80-48F8-8523-F883A941A4FA}" dt="2023-01-08T10:07:02.585" v="324" actId="1076"/>
          <ac:picMkLst>
            <pc:docMk/>
            <pc:sldMk cId="4044011122" sldId="412"/>
            <ac:picMk id="23" creationId="{425BAA9B-B5AC-F20D-F7A9-80ED127A67BC}"/>
          </ac:picMkLst>
        </pc:picChg>
      </pc:sldChg>
      <pc:sldChg chg="addSp delSp modSp add mod">
        <pc:chgData name="Pian Chao" userId="1c122f3a12679b80" providerId="LiveId" clId="{34961EAE-CC80-48F8-8523-F883A941A4FA}" dt="2023-01-08T10:29:12.774" v="453" actId="404"/>
        <pc:sldMkLst>
          <pc:docMk/>
          <pc:sldMk cId="3185297595" sldId="413"/>
        </pc:sldMkLst>
        <pc:spChg chg="mod">
          <ac:chgData name="Pian Chao" userId="1c122f3a12679b80" providerId="LiveId" clId="{34961EAE-CC80-48F8-8523-F883A941A4FA}" dt="2023-01-08T10:13:11.062" v="344" actId="20577"/>
          <ac:spMkLst>
            <pc:docMk/>
            <pc:sldMk cId="3185297595" sldId="413"/>
            <ac:spMk id="6" creationId="{3A353B10-DB93-2D08-318F-563E1D1409D8}"/>
          </ac:spMkLst>
        </pc:spChg>
        <pc:spChg chg="add mod">
          <ac:chgData name="Pian Chao" userId="1c122f3a12679b80" providerId="LiveId" clId="{34961EAE-CC80-48F8-8523-F883A941A4FA}" dt="2023-01-08T10:29:12.774" v="453" actId="404"/>
          <ac:spMkLst>
            <pc:docMk/>
            <pc:sldMk cId="3185297595" sldId="413"/>
            <ac:spMk id="26" creationId="{B59CF1F1-FED3-2650-E1E0-BD6C4B163C23}"/>
          </ac:spMkLst>
        </pc:spChg>
        <pc:picChg chg="add mod">
          <ac:chgData name="Pian Chao" userId="1c122f3a12679b80" providerId="LiveId" clId="{34961EAE-CC80-48F8-8523-F883A941A4FA}" dt="2023-01-08T10:24:51.200" v="374" actId="1076"/>
          <ac:picMkLst>
            <pc:docMk/>
            <pc:sldMk cId="3185297595" sldId="413"/>
            <ac:picMk id="3" creationId="{ADE2DF4C-A372-15BB-5165-47B8A4D40BA0}"/>
          </ac:picMkLst>
        </pc:picChg>
        <pc:picChg chg="add mod">
          <ac:chgData name="Pian Chao" userId="1c122f3a12679b80" providerId="LiveId" clId="{34961EAE-CC80-48F8-8523-F883A941A4FA}" dt="2023-01-08T10:25:00.193" v="378" actId="1076"/>
          <ac:picMkLst>
            <pc:docMk/>
            <pc:sldMk cId="3185297595" sldId="413"/>
            <ac:picMk id="4" creationId="{1F99E1AE-2B7E-AD06-F93C-827DC942E652}"/>
          </ac:picMkLst>
        </pc:picChg>
        <pc:picChg chg="add mod">
          <ac:chgData name="Pian Chao" userId="1c122f3a12679b80" providerId="LiveId" clId="{34961EAE-CC80-48F8-8523-F883A941A4FA}" dt="2023-01-08T10:25:06.353" v="381" actId="1076"/>
          <ac:picMkLst>
            <pc:docMk/>
            <pc:sldMk cId="3185297595" sldId="413"/>
            <ac:picMk id="5" creationId="{46D461B0-F980-C386-047C-23CFD6BE0958}"/>
          </ac:picMkLst>
        </pc:picChg>
        <pc:picChg chg="del">
          <ac:chgData name="Pian Chao" userId="1c122f3a12679b80" providerId="LiveId" clId="{34961EAE-CC80-48F8-8523-F883A941A4FA}" dt="2023-01-08T10:12:57.094" v="329" actId="478"/>
          <ac:picMkLst>
            <pc:docMk/>
            <pc:sldMk cId="3185297595" sldId="413"/>
            <ac:picMk id="7" creationId="{D41288D8-7B81-B829-60F4-C3B36D827ABA}"/>
          </ac:picMkLst>
        </pc:picChg>
        <pc:picChg chg="del">
          <ac:chgData name="Pian Chao" userId="1c122f3a12679b80" providerId="LiveId" clId="{34961EAE-CC80-48F8-8523-F883A941A4FA}" dt="2023-01-08T10:12:57.094" v="329" actId="478"/>
          <ac:picMkLst>
            <pc:docMk/>
            <pc:sldMk cId="3185297595" sldId="413"/>
            <ac:picMk id="8" creationId="{279C6DAF-8711-4DEE-81F1-ADD520AD881F}"/>
          </ac:picMkLst>
        </pc:picChg>
        <pc:picChg chg="del">
          <ac:chgData name="Pian Chao" userId="1c122f3a12679b80" providerId="LiveId" clId="{34961EAE-CC80-48F8-8523-F883A941A4FA}" dt="2023-01-08T10:12:57.094" v="329" actId="478"/>
          <ac:picMkLst>
            <pc:docMk/>
            <pc:sldMk cId="3185297595" sldId="413"/>
            <ac:picMk id="9" creationId="{BE3C9923-F791-27BA-67FB-B9D73C50735E}"/>
          </ac:picMkLst>
        </pc:picChg>
        <pc:picChg chg="add mod">
          <ac:chgData name="Pian Chao" userId="1c122f3a12679b80" providerId="LiveId" clId="{34961EAE-CC80-48F8-8523-F883A941A4FA}" dt="2023-01-08T10:25:28.746" v="387" actId="14100"/>
          <ac:picMkLst>
            <pc:docMk/>
            <pc:sldMk cId="3185297595" sldId="413"/>
            <ac:picMk id="10" creationId="{4866E3BC-A904-4D3A-591B-CA2B7F184506}"/>
          </ac:picMkLst>
        </pc:picChg>
        <pc:picChg chg="add mod">
          <ac:chgData name="Pian Chao" userId="1c122f3a12679b80" providerId="LiveId" clId="{34961EAE-CC80-48F8-8523-F883A941A4FA}" dt="2023-01-08T10:25:25.432" v="385" actId="1076"/>
          <ac:picMkLst>
            <pc:docMk/>
            <pc:sldMk cId="3185297595" sldId="413"/>
            <ac:picMk id="11" creationId="{99D94F5D-7EF5-07AF-65C2-C5B228FE7685}"/>
          </ac:picMkLst>
        </pc:picChg>
        <pc:picChg chg="add mod">
          <ac:chgData name="Pian Chao" userId="1c122f3a12679b80" providerId="LiveId" clId="{34961EAE-CC80-48F8-8523-F883A941A4FA}" dt="2023-01-08T10:26:46.129" v="404" actId="1076"/>
          <ac:picMkLst>
            <pc:docMk/>
            <pc:sldMk cId="3185297595" sldId="413"/>
            <ac:picMk id="12" creationId="{ED85843F-3B8C-A839-200D-9344A4331695}"/>
          </ac:picMkLst>
        </pc:picChg>
        <pc:picChg chg="add mod modCrop">
          <ac:chgData name="Pian Chao" userId="1c122f3a12679b80" providerId="LiveId" clId="{34961EAE-CC80-48F8-8523-F883A941A4FA}" dt="2023-01-08T10:29:06.008" v="451" actId="1076"/>
          <ac:picMkLst>
            <pc:docMk/>
            <pc:sldMk cId="3185297595" sldId="413"/>
            <ac:picMk id="13" creationId="{0700D91D-2180-8562-EE18-3F48E63643C9}"/>
          </ac:picMkLst>
        </pc:picChg>
        <pc:picChg chg="add mod">
          <ac:chgData name="Pian Chao" userId="1c122f3a12679b80" providerId="LiveId" clId="{34961EAE-CC80-48F8-8523-F883A941A4FA}" dt="2023-01-08T10:28:47.376" v="446" actId="1076"/>
          <ac:picMkLst>
            <pc:docMk/>
            <pc:sldMk cId="3185297595" sldId="413"/>
            <ac:picMk id="14" creationId="{51FB892A-27E9-E7A1-7FEF-C2EA9E19E5D2}"/>
          </ac:picMkLst>
        </pc:picChg>
        <pc:picChg chg="del">
          <ac:chgData name="Pian Chao" userId="1c122f3a12679b80" providerId="LiveId" clId="{34961EAE-CC80-48F8-8523-F883A941A4FA}" dt="2023-01-08T10:12:57.094" v="329" actId="478"/>
          <ac:picMkLst>
            <pc:docMk/>
            <pc:sldMk cId="3185297595" sldId="413"/>
            <ac:picMk id="15" creationId="{EA5334A3-8C5F-0ED6-F04C-34131BAD9ECD}"/>
          </ac:picMkLst>
        </pc:picChg>
        <pc:picChg chg="del">
          <ac:chgData name="Pian Chao" userId="1c122f3a12679b80" providerId="LiveId" clId="{34961EAE-CC80-48F8-8523-F883A941A4FA}" dt="2023-01-08T10:12:57.094" v="329" actId="478"/>
          <ac:picMkLst>
            <pc:docMk/>
            <pc:sldMk cId="3185297595" sldId="413"/>
            <ac:picMk id="16" creationId="{4F0D7834-B169-F00D-1316-4CBE2CAE4EB4}"/>
          </ac:picMkLst>
        </pc:picChg>
        <pc:picChg chg="del">
          <ac:chgData name="Pian Chao" userId="1c122f3a12679b80" providerId="LiveId" clId="{34961EAE-CC80-48F8-8523-F883A941A4FA}" dt="2023-01-08T10:12:57.094" v="329" actId="478"/>
          <ac:picMkLst>
            <pc:docMk/>
            <pc:sldMk cId="3185297595" sldId="413"/>
            <ac:picMk id="17" creationId="{1C51F536-3150-8D69-E8E6-D8E9B5C69531}"/>
          </ac:picMkLst>
        </pc:picChg>
        <pc:picChg chg="del">
          <ac:chgData name="Pian Chao" userId="1c122f3a12679b80" providerId="LiveId" clId="{34961EAE-CC80-48F8-8523-F883A941A4FA}" dt="2023-01-08T10:12:57.094" v="329" actId="478"/>
          <ac:picMkLst>
            <pc:docMk/>
            <pc:sldMk cId="3185297595" sldId="413"/>
            <ac:picMk id="18" creationId="{042A5E6C-E9C0-0691-436A-D2C12C4033FD}"/>
          </ac:picMkLst>
        </pc:picChg>
        <pc:picChg chg="del">
          <ac:chgData name="Pian Chao" userId="1c122f3a12679b80" providerId="LiveId" clId="{34961EAE-CC80-48F8-8523-F883A941A4FA}" dt="2023-01-08T10:12:57.094" v="329" actId="478"/>
          <ac:picMkLst>
            <pc:docMk/>
            <pc:sldMk cId="3185297595" sldId="413"/>
            <ac:picMk id="19" creationId="{2F3CE8BC-086E-B44E-7CE6-3257F7EF222B}"/>
          </ac:picMkLst>
        </pc:picChg>
        <pc:picChg chg="del">
          <ac:chgData name="Pian Chao" userId="1c122f3a12679b80" providerId="LiveId" clId="{34961EAE-CC80-48F8-8523-F883A941A4FA}" dt="2023-01-08T10:12:57.094" v="329" actId="478"/>
          <ac:picMkLst>
            <pc:docMk/>
            <pc:sldMk cId="3185297595" sldId="413"/>
            <ac:picMk id="20" creationId="{AB089F88-F295-2617-2A19-6D68A961F862}"/>
          </ac:picMkLst>
        </pc:picChg>
        <pc:picChg chg="del">
          <ac:chgData name="Pian Chao" userId="1c122f3a12679b80" providerId="LiveId" clId="{34961EAE-CC80-48F8-8523-F883A941A4FA}" dt="2023-01-08T10:12:57.094" v="329" actId="478"/>
          <ac:picMkLst>
            <pc:docMk/>
            <pc:sldMk cId="3185297595" sldId="413"/>
            <ac:picMk id="21" creationId="{14B20FA6-7182-D331-C180-6065E3435AFF}"/>
          </ac:picMkLst>
        </pc:picChg>
        <pc:picChg chg="del">
          <ac:chgData name="Pian Chao" userId="1c122f3a12679b80" providerId="LiveId" clId="{34961EAE-CC80-48F8-8523-F883A941A4FA}" dt="2023-01-08T10:12:57.094" v="329" actId="478"/>
          <ac:picMkLst>
            <pc:docMk/>
            <pc:sldMk cId="3185297595" sldId="413"/>
            <ac:picMk id="22" creationId="{8AA40668-473D-E9EB-FB7B-B8083C1F9B1A}"/>
          </ac:picMkLst>
        </pc:picChg>
        <pc:picChg chg="del">
          <ac:chgData name="Pian Chao" userId="1c122f3a12679b80" providerId="LiveId" clId="{34961EAE-CC80-48F8-8523-F883A941A4FA}" dt="2023-01-08T10:12:57.094" v="329" actId="478"/>
          <ac:picMkLst>
            <pc:docMk/>
            <pc:sldMk cId="3185297595" sldId="413"/>
            <ac:picMk id="23" creationId="{425BAA9B-B5AC-F20D-F7A9-80ED127A67BC}"/>
          </ac:picMkLst>
        </pc:picChg>
        <pc:picChg chg="add del mod">
          <ac:chgData name="Pian Chao" userId="1c122f3a12679b80" providerId="LiveId" clId="{34961EAE-CC80-48F8-8523-F883A941A4FA}" dt="2023-01-08T10:21:12.650" v="363" actId="478"/>
          <ac:picMkLst>
            <pc:docMk/>
            <pc:sldMk cId="3185297595" sldId="413"/>
            <ac:picMk id="24" creationId="{7CA8DD0D-9912-32CC-DCA3-25BFE2841598}"/>
          </ac:picMkLst>
        </pc:picChg>
        <pc:picChg chg="add mod">
          <ac:chgData name="Pian Chao" userId="1c122f3a12679b80" providerId="LiveId" clId="{34961EAE-CC80-48F8-8523-F883A941A4FA}" dt="2023-01-08T10:28:19.251" v="440" actId="1076"/>
          <ac:picMkLst>
            <pc:docMk/>
            <pc:sldMk cId="3185297595" sldId="413"/>
            <ac:picMk id="27" creationId="{A5A68194-A557-9F49-2FF6-58467FE61533}"/>
          </ac:picMkLst>
        </pc:picChg>
        <pc:picChg chg="add mod">
          <ac:chgData name="Pian Chao" userId="1c122f3a12679b80" providerId="LiveId" clId="{34961EAE-CC80-48F8-8523-F883A941A4FA}" dt="2023-01-08T10:28:17.186" v="439" actId="1076"/>
          <ac:picMkLst>
            <pc:docMk/>
            <pc:sldMk cId="3185297595" sldId="413"/>
            <ac:picMk id="28" creationId="{BCF0B60B-7B57-EB89-E663-3396D2586A68}"/>
          </ac:picMkLst>
        </pc:picChg>
        <pc:picChg chg="add mod">
          <ac:chgData name="Pian Chao" userId="1c122f3a12679b80" providerId="LiveId" clId="{34961EAE-CC80-48F8-8523-F883A941A4FA}" dt="2023-01-08T10:28:59.352" v="450" actId="1076"/>
          <ac:picMkLst>
            <pc:docMk/>
            <pc:sldMk cId="3185297595" sldId="413"/>
            <ac:picMk id="29" creationId="{17CB7B0B-A622-EE4B-6139-2538FBAC1CA9}"/>
          </ac:picMkLst>
        </pc:picChg>
        <pc:picChg chg="add mod">
          <ac:chgData name="Pian Chao" userId="1c122f3a12679b80" providerId="LiveId" clId="{34961EAE-CC80-48F8-8523-F883A941A4FA}" dt="2023-01-08T10:28:41.385" v="444" actId="1076"/>
          <ac:picMkLst>
            <pc:docMk/>
            <pc:sldMk cId="3185297595" sldId="413"/>
            <ac:picMk id="30" creationId="{C23DFC8D-4B70-A508-664C-1DE99A8F5D11}"/>
          </ac:picMkLst>
        </pc:picChg>
      </pc:sldChg>
      <pc:sldChg chg="addSp delSp modSp add mod">
        <pc:chgData name="Pian Chao" userId="1c122f3a12679b80" providerId="LiveId" clId="{34961EAE-CC80-48F8-8523-F883A941A4FA}" dt="2023-01-08T12:33:41.055" v="817" actId="207"/>
        <pc:sldMkLst>
          <pc:docMk/>
          <pc:sldMk cId="4133251505" sldId="414"/>
        </pc:sldMkLst>
        <pc:spChg chg="mod">
          <ac:chgData name="Pian Chao" userId="1c122f3a12679b80" providerId="LiveId" clId="{34961EAE-CC80-48F8-8523-F883A941A4FA}" dt="2023-01-08T12:33:41.055" v="817" actId="207"/>
          <ac:spMkLst>
            <pc:docMk/>
            <pc:sldMk cId="4133251505" sldId="414"/>
            <ac:spMk id="4" creationId="{6AF39444-F9C0-148D-9A0C-EF3C18953654}"/>
          </ac:spMkLst>
        </pc:spChg>
        <pc:picChg chg="add del mod">
          <ac:chgData name="Pian Chao" userId="1c122f3a12679b80" providerId="LiveId" clId="{34961EAE-CC80-48F8-8523-F883A941A4FA}" dt="2023-01-08T12:03:19.839" v="640" actId="478"/>
          <ac:picMkLst>
            <pc:docMk/>
            <pc:sldMk cId="4133251505" sldId="414"/>
            <ac:picMk id="2" creationId="{8DFC56CB-EB66-B23A-74DD-AF0C7BCA573D}"/>
          </ac:picMkLst>
        </pc:picChg>
        <pc:picChg chg="add mod">
          <ac:chgData name="Pian Chao" userId="1c122f3a12679b80" providerId="LiveId" clId="{34961EAE-CC80-48F8-8523-F883A941A4FA}" dt="2023-01-08T12:03:36.298" v="643" actId="1076"/>
          <ac:picMkLst>
            <pc:docMk/>
            <pc:sldMk cId="4133251505" sldId="414"/>
            <ac:picMk id="3" creationId="{242FA141-DDD5-8FC8-66FC-A5941DA9724F}"/>
          </ac:picMkLst>
        </pc:picChg>
        <pc:picChg chg="del mod">
          <ac:chgData name="Pian Chao" userId="1c122f3a12679b80" providerId="LiveId" clId="{34961EAE-CC80-48F8-8523-F883A941A4FA}" dt="2023-01-08T12:03:22.423" v="641" actId="478"/>
          <ac:picMkLst>
            <pc:docMk/>
            <pc:sldMk cId="4133251505" sldId="414"/>
            <ac:picMk id="5" creationId="{0905D143-A8A8-8FDB-3690-2A62029C97A6}"/>
          </ac:picMkLst>
        </pc:picChg>
        <pc:picChg chg="del">
          <ac:chgData name="Pian Chao" userId="1c122f3a12679b80" providerId="LiveId" clId="{34961EAE-CC80-48F8-8523-F883A941A4FA}" dt="2023-01-08T12:03:22.423" v="641" actId="478"/>
          <ac:picMkLst>
            <pc:docMk/>
            <pc:sldMk cId="4133251505" sldId="414"/>
            <ac:picMk id="6" creationId="{2768ED4C-735F-23C4-FF76-B744DDA202BF}"/>
          </ac:picMkLst>
        </pc:picChg>
        <pc:picChg chg="del">
          <ac:chgData name="Pian Chao" userId="1c122f3a12679b80" providerId="LiveId" clId="{34961EAE-CC80-48F8-8523-F883A941A4FA}" dt="2023-01-08T12:03:22.423" v="641" actId="478"/>
          <ac:picMkLst>
            <pc:docMk/>
            <pc:sldMk cId="4133251505" sldId="414"/>
            <ac:picMk id="7" creationId="{0A2782DA-52B5-7CA7-2561-34AC3A1CFBD1}"/>
          </ac:picMkLst>
        </pc:picChg>
        <pc:picChg chg="del">
          <ac:chgData name="Pian Chao" userId="1c122f3a12679b80" providerId="LiveId" clId="{34961EAE-CC80-48F8-8523-F883A941A4FA}" dt="2023-01-08T12:03:22.423" v="641" actId="478"/>
          <ac:picMkLst>
            <pc:docMk/>
            <pc:sldMk cId="4133251505" sldId="414"/>
            <ac:picMk id="8" creationId="{5266FE16-40EE-9C33-352A-4FAB272CC924}"/>
          </ac:picMkLst>
        </pc:picChg>
        <pc:picChg chg="del">
          <ac:chgData name="Pian Chao" userId="1c122f3a12679b80" providerId="LiveId" clId="{34961EAE-CC80-48F8-8523-F883A941A4FA}" dt="2023-01-08T12:03:22.423" v="641" actId="478"/>
          <ac:picMkLst>
            <pc:docMk/>
            <pc:sldMk cId="4133251505" sldId="414"/>
            <ac:picMk id="9" creationId="{C676EE3E-723C-B24C-8394-A4E83455F5DE}"/>
          </ac:picMkLst>
        </pc:picChg>
        <pc:picChg chg="del">
          <ac:chgData name="Pian Chao" userId="1c122f3a12679b80" providerId="LiveId" clId="{34961EAE-CC80-48F8-8523-F883A941A4FA}" dt="2023-01-08T12:03:22.423" v="641" actId="478"/>
          <ac:picMkLst>
            <pc:docMk/>
            <pc:sldMk cId="4133251505" sldId="414"/>
            <ac:picMk id="10" creationId="{9C34B204-41C3-3493-B991-0BEEAFD0D740}"/>
          </ac:picMkLst>
        </pc:picChg>
        <pc:picChg chg="del">
          <ac:chgData name="Pian Chao" userId="1c122f3a12679b80" providerId="LiveId" clId="{34961EAE-CC80-48F8-8523-F883A941A4FA}" dt="2023-01-08T12:03:22.423" v="641" actId="478"/>
          <ac:picMkLst>
            <pc:docMk/>
            <pc:sldMk cId="4133251505" sldId="414"/>
            <ac:picMk id="11" creationId="{81DEAA6A-E5C1-B8B4-441C-FDE1DDD1FAA5}"/>
          </ac:picMkLst>
        </pc:picChg>
        <pc:picChg chg="del mod">
          <ac:chgData name="Pian Chao" userId="1c122f3a12679b80" providerId="LiveId" clId="{34961EAE-CC80-48F8-8523-F883A941A4FA}" dt="2023-01-08T12:03:22.423" v="641" actId="478"/>
          <ac:picMkLst>
            <pc:docMk/>
            <pc:sldMk cId="4133251505" sldId="414"/>
            <ac:picMk id="12" creationId="{940253C1-5570-4523-967C-B50005A345ED}"/>
          </ac:picMkLst>
        </pc:picChg>
        <pc:picChg chg="del">
          <ac:chgData name="Pian Chao" userId="1c122f3a12679b80" providerId="LiveId" clId="{34961EAE-CC80-48F8-8523-F883A941A4FA}" dt="2023-01-08T12:03:22.423" v="641" actId="478"/>
          <ac:picMkLst>
            <pc:docMk/>
            <pc:sldMk cId="4133251505" sldId="414"/>
            <ac:picMk id="13" creationId="{516C196C-0770-45C7-7C1A-FAE11B87E127}"/>
          </ac:picMkLst>
        </pc:picChg>
        <pc:picChg chg="del mod">
          <ac:chgData name="Pian Chao" userId="1c122f3a12679b80" providerId="LiveId" clId="{34961EAE-CC80-48F8-8523-F883A941A4FA}" dt="2023-01-08T12:03:22.423" v="641" actId="478"/>
          <ac:picMkLst>
            <pc:docMk/>
            <pc:sldMk cId="4133251505" sldId="414"/>
            <ac:picMk id="14" creationId="{B7F5E2B1-124B-F0D4-46A6-7F9094FA84BD}"/>
          </ac:picMkLst>
        </pc:picChg>
        <pc:picChg chg="del">
          <ac:chgData name="Pian Chao" userId="1c122f3a12679b80" providerId="LiveId" clId="{34961EAE-CC80-48F8-8523-F883A941A4FA}" dt="2023-01-08T12:03:22.423" v="641" actId="478"/>
          <ac:picMkLst>
            <pc:docMk/>
            <pc:sldMk cId="4133251505" sldId="414"/>
            <ac:picMk id="15" creationId="{9E78C5DD-C19F-AF8F-77AF-8E952F6FD611}"/>
          </ac:picMkLst>
        </pc:picChg>
        <pc:picChg chg="del">
          <ac:chgData name="Pian Chao" userId="1c122f3a12679b80" providerId="LiveId" clId="{34961EAE-CC80-48F8-8523-F883A941A4FA}" dt="2023-01-08T12:03:22.423" v="641" actId="478"/>
          <ac:picMkLst>
            <pc:docMk/>
            <pc:sldMk cId="4133251505" sldId="414"/>
            <ac:picMk id="16" creationId="{E7F5F885-01E0-CC73-05F5-925AAA15A108}"/>
          </ac:picMkLst>
        </pc:picChg>
        <pc:picChg chg="del mod">
          <ac:chgData name="Pian Chao" userId="1c122f3a12679b80" providerId="LiveId" clId="{34961EAE-CC80-48F8-8523-F883A941A4FA}" dt="2023-01-08T12:03:22.423" v="641" actId="478"/>
          <ac:picMkLst>
            <pc:docMk/>
            <pc:sldMk cId="4133251505" sldId="414"/>
            <ac:picMk id="17" creationId="{3CDEE7B3-09E3-FDEE-0200-1B1C5859B36E}"/>
          </ac:picMkLst>
        </pc:picChg>
        <pc:picChg chg="del mod">
          <ac:chgData name="Pian Chao" userId="1c122f3a12679b80" providerId="LiveId" clId="{34961EAE-CC80-48F8-8523-F883A941A4FA}" dt="2023-01-08T12:03:19.839" v="640" actId="478"/>
          <ac:picMkLst>
            <pc:docMk/>
            <pc:sldMk cId="4133251505" sldId="414"/>
            <ac:picMk id="18" creationId="{BB6E93FD-FFE1-326E-6FDD-C4C1F4E34043}"/>
          </ac:picMkLst>
        </pc:picChg>
        <pc:picChg chg="add mod">
          <ac:chgData name="Pian Chao" userId="1c122f3a12679b80" providerId="LiveId" clId="{34961EAE-CC80-48F8-8523-F883A941A4FA}" dt="2023-01-08T12:03:44.066" v="645" actId="1076"/>
          <ac:picMkLst>
            <pc:docMk/>
            <pc:sldMk cId="4133251505" sldId="414"/>
            <ac:picMk id="19" creationId="{D2B58D6E-DD67-B53B-6EF0-2218598C4B30}"/>
          </ac:picMkLst>
        </pc:picChg>
        <pc:picChg chg="add mod">
          <ac:chgData name="Pian Chao" userId="1c122f3a12679b80" providerId="LiveId" clId="{34961EAE-CC80-48F8-8523-F883A941A4FA}" dt="2023-01-08T12:03:52.355" v="647" actId="1076"/>
          <ac:picMkLst>
            <pc:docMk/>
            <pc:sldMk cId="4133251505" sldId="414"/>
            <ac:picMk id="20" creationId="{8EBA1E9A-6B58-B6C7-E820-DBEDEB89BB24}"/>
          </ac:picMkLst>
        </pc:picChg>
        <pc:picChg chg="add mod">
          <ac:chgData name="Pian Chao" userId="1c122f3a12679b80" providerId="LiveId" clId="{34961EAE-CC80-48F8-8523-F883A941A4FA}" dt="2023-01-08T12:04:26.588" v="657" actId="1076"/>
          <ac:picMkLst>
            <pc:docMk/>
            <pc:sldMk cId="4133251505" sldId="414"/>
            <ac:picMk id="21" creationId="{D8CC0574-A523-9082-3205-46EAB99EEC19}"/>
          </ac:picMkLst>
        </pc:picChg>
        <pc:picChg chg="add mod">
          <ac:chgData name="Pian Chao" userId="1c122f3a12679b80" providerId="LiveId" clId="{34961EAE-CC80-48F8-8523-F883A941A4FA}" dt="2023-01-08T12:04:09.779" v="653" actId="1076"/>
          <ac:picMkLst>
            <pc:docMk/>
            <pc:sldMk cId="4133251505" sldId="414"/>
            <ac:picMk id="22" creationId="{04D377DD-A701-7CB2-4641-C52BDDB235D8}"/>
          </ac:picMkLst>
        </pc:picChg>
        <pc:picChg chg="add mod">
          <ac:chgData name="Pian Chao" userId="1c122f3a12679b80" providerId="LiveId" clId="{34961EAE-CC80-48F8-8523-F883A941A4FA}" dt="2023-01-08T12:04:16.355" v="655" actId="1076"/>
          <ac:picMkLst>
            <pc:docMk/>
            <pc:sldMk cId="4133251505" sldId="414"/>
            <ac:picMk id="23" creationId="{7523D163-E2E2-87FD-A722-F0F6BF6FA9F3}"/>
          </ac:picMkLst>
        </pc:picChg>
        <pc:picChg chg="add mod modCrop">
          <ac:chgData name="Pian Chao" userId="1c122f3a12679b80" providerId="LiveId" clId="{34961EAE-CC80-48F8-8523-F883A941A4FA}" dt="2023-01-08T12:06:02.329" v="674" actId="1076"/>
          <ac:picMkLst>
            <pc:docMk/>
            <pc:sldMk cId="4133251505" sldId="414"/>
            <ac:picMk id="24" creationId="{F71498CD-C74F-B10B-D375-D0475D6220AF}"/>
          </ac:picMkLst>
        </pc:picChg>
        <pc:picChg chg="add del mod">
          <ac:chgData name="Pian Chao" userId="1c122f3a12679b80" providerId="LiveId" clId="{34961EAE-CC80-48F8-8523-F883A941A4FA}" dt="2023-01-08T12:05:50.398" v="673" actId="478"/>
          <ac:picMkLst>
            <pc:docMk/>
            <pc:sldMk cId="4133251505" sldId="414"/>
            <ac:picMk id="25" creationId="{0A5F781E-7706-9E7E-31D3-D3A78290AAC5}"/>
          </ac:picMkLst>
        </pc:picChg>
        <pc:picChg chg="add del mod">
          <ac:chgData name="Pian Chao" userId="1c122f3a12679b80" providerId="LiveId" clId="{34961EAE-CC80-48F8-8523-F883A941A4FA}" dt="2023-01-08T12:05:48.958" v="672" actId="478"/>
          <ac:picMkLst>
            <pc:docMk/>
            <pc:sldMk cId="4133251505" sldId="414"/>
            <ac:picMk id="26" creationId="{BFA7C0F5-186D-361B-4159-F4F69583D6E2}"/>
          </ac:picMkLst>
        </pc:picChg>
      </pc:sldChg>
      <pc:sldChg chg="add del">
        <pc:chgData name="Pian Chao" userId="1c122f3a12679b80" providerId="LiveId" clId="{34961EAE-CC80-48F8-8523-F883A941A4FA}" dt="2023-01-08T12:06:19.728" v="676" actId="47"/>
        <pc:sldMkLst>
          <pc:docMk/>
          <pc:sldMk cId="352200915" sldId="415"/>
        </pc:sldMkLst>
      </pc:sldChg>
      <pc:sldChg chg="addSp delSp modSp add mod">
        <pc:chgData name="Pian Chao" userId="1c122f3a12679b80" providerId="LiveId" clId="{34961EAE-CC80-48F8-8523-F883A941A4FA}" dt="2023-01-08T12:34:19.442" v="822" actId="1076"/>
        <pc:sldMkLst>
          <pc:docMk/>
          <pc:sldMk cId="4214434381" sldId="416"/>
        </pc:sldMkLst>
        <pc:spChg chg="mod">
          <ac:chgData name="Pian Chao" userId="1c122f3a12679b80" providerId="LiveId" clId="{34961EAE-CC80-48F8-8523-F883A941A4FA}" dt="2023-01-08T12:33:46.388" v="818" actId="207"/>
          <ac:spMkLst>
            <pc:docMk/>
            <pc:sldMk cId="4214434381" sldId="416"/>
            <ac:spMk id="4" creationId="{6AF39444-F9C0-148D-9A0C-EF3C18953654}"/>
          </ac:spMkLst>
        </pc:spChg>
        <pc:picChg chg="add mod">
          <ac:chgData name="Pian Chao" userId="1c122f3a12679b80" providerId="LiveId" clId="{34961EAE-CC80-48F8-8523-F883A941A4FA}" dt="2023-01-08T12:21:07.601" v="760" actId="1076"/>
          <ac:picMkLst>
            <pc:docMk/>
            <pc:sldMk cId="4214434381" sldId="416"/>
            <ac:picMk id="2" creationId="{B47F14F8-34BD-EA65-54B5-0755AE740A02}"/>
          </ac:picMkLst>
        </pc:picChg>
        <pc:picChg chg="del">
          <ac:chgData name="Pian Chao" userId="1c122f3a12679b80" providerId="LiveId" clId="{34961EAE-CC80-48F8-8523-F883A941A4FA}" dt="2023-01-08T12:06:34.214" v="694" actId="478"/>
          <ac:picMkLst>
            <pc:docMk/>
            <pc:sldMk cId="4214434381" sldId="416"/>
            <ac:picMk id="3" creationId="{242FA141-DDD5-8FC8-66FC-A5941DA9724F}"/>
          </ac:picMkLst>
        </pc:picChg>
        <pc:picChg chg="add mod">
          <ac:chgData name="Pian Chao" userId="1c122f3a12679b80" providerId="LiveId" clId="{34961EAE-CC80-48F8-8523-F883A941A4FA}" dt="2023-01-08T12:07:57.160" v="726" actId="1076"/>
          <ac:picMkLst>
            <pc:docMk/>
            <pc:sldMk cId="4214434381" sldId="416"/>
            <ac:picMk id="5" creationId="{FBA948CE-8805-359D-1B9F-7F2B20B9C25B}"/>
          </ac:picMkLst>
        </pc:picChg>
        <pc:picChg chg="add mod">
          <ac:chgData name="Pian Chao" userId="1c122f3a12679b80" providerId="LiveId" clId="{34961EAE-CC80-48F8-8523-F883A941A4FA}" dt="2023-01-08T12:24:08.946" v="764" actId="1076"/>
          <ac:picMkLst>
            <pc:docMk/>
            <pc:sldMk cId="4214434381" sldId="416"/>
            <ac:picMk id="6" creationId="{73296235-8AF1-34C7-7DD0-947F661B287A}"/>
          </ac:picMkLst>
        </pc:picChg>
        <pc:picChg chg="add mod modCrop">
          <ac:chgData name="Pian Chao" userId="1c122f3a12679b80" providerId="LiveId" clId="{34961EAE-CC80-48F8-8523-F883A941A4FA}" dt="2023-01-08T12:34:19.442" v="822" actId="1076"/>
          <ac:picMkLst>
            <pc:docMk/>
            <pc:sldMk cId="4214434381" sldId="416"/>
            <ac:picMk id="7" creationId="{E8950D34-3B93-0F1E-807A-A5E14136FA6E}"/>
          </ac:picMkLst>
        </pc:picChg>
        <pc:picChg chg="add mod modCrop">
          <ac:chgData name="Pian Chao" userId="1c122f3a12679b80" providerId="LiveId" clId="{34961EAE-CC80-48F8-8523-F883A941A4FA}" dt="2023-01-08T12:24:31.905" v="773" actId="1076"/>
          <ac:picMkLst>
            <pc:docMk/>
            <pc:sldMk cId="4214434381" sldId="416"/>
            <ac:picMk id="8" creationId="{F12C02B4-5ED4-A1BD-847B-BD5F17950CBA}"/>
          </ac:picMkLst>
        </pc:picChg>
        <pc:picChg chg="add mod">
          <ac:chgData name="Pian Chao" userId="1c122f3a12679b80" providerId="LiveId" clId="{34961EAE-CC80-48F8-8523-F883A941A4FA}" dt="2023-01-08T12:34:05.945" v="819" actId="1076"/>
          <ac:picMkLst>
            <pc:docMk/>
            <pc:sldMk cId="4214434381" sldId="416"/>
            <ac:picMk id="9" creationId="{5471000A-9620-F37E-586C-4AE16A1C1BFC}"/>
          </ac:picMkLst>
        </pc:picChg>
        <pc:picChg chg="add mod modCrop">
          <ac:chgData name="Pian Chao" userId="1c122f3a12679b80" providerId="LiveId" clId="{34961EAE-CC80-48F8-8523-F883A941A4FA}" dt="2023-01-08T12:34:12.658" v="820" actId="732"/>
          <ac:picMkLst>
            <pc:docMk/>
            <pc:sldMk cId="4214434381" sldId="416"/>
            <ac:picMk id="10" creationId="{0CA2EE6B-3980-1852-006C-BF657F3CC314}"/>
          </ac:picMkLst>
        </pc:picChg>
        <pc:picChg chg="add mod">
          <ac:chgData name="Pian Chao" userId="1c122f3a12679b80" providerId="LiveId" clId="{34961EAE-CC80-48F8-8523-F883A941A4FA}" dt="2023-01-08T12:24:43.009" v="780" actId="14100"/>
          <ac:picMkLst>
            <pc:docMk/>
            <pc:sldMk cId="4214434381" sldId="416"/>
            <ac:picMk id="12" creationId="{84237FCF-2F0F-6A62-4A11-74C5F16D5621}"/>
          </ac:picMkLst>
        </pc:picChg>
        <pc:picChg chg="del">
          <ac:chgData name="Pian Chao" userId="1c122f3a12679b80" providerId="LiveId" clId="{34961EAE-CC80-48F8-8523-F883A941A4FA}" dt="2023-01-08T12:06:34.214" v="694" actId="478"/>
          <ac:picMkLst>
            <pc:docMk/>
            <pc:sldMk cId="4214434381" sldId="416"/>
            <ac:picMk id="19" creationId="{D2B58D6E-DD67-B53B-6EF0-2218598C4B30}"/>
          </ac:picMkLst>
        </pc:picChg>
        <pc:picChg chg="del">
          <ac:chgData name="Pian Chao" userId="1c122f3a12679b80" providerId="LiveId" clId="{34961EAE-CC80-48F8-8523-F883A941A4FA}" dt="2023-01-08T12:06:34.214" v="694" actId="478"/>
          <ac:picMkLst>
            <pc:docMk/>
            <pc:sldMk cId="4214434381" sldId="416"/>
            <ac:picMk id="20" creationId="{8EBA1E9A-6B58-B6C7-E820-DBEDEB89BB24}"/>
          </ac:picMkLst>
        </pc:picChg>
        <pc:picChg chg="del">
          <ac:chgData name="Pian Chao" userId="1c122f3a12679b80" providerId="LiveId" clId="{34961EAE-CC80-48F8-8523-F883A941A4FA}" dt="2023-01-08T12:06:34.214" v="694" actId="478"/>
          <ac:picMkLst>
            <pc:docMk/>
            <pc:sldMk cId="4214434381" sldId="416"/>
            <ac:picMk id="21" creationId="{D8CC0574-A523-9082-3205-46EAB99EEC19}"/>
          </ac:picMkLst>
        </pc:picChg>
        <pc:picChg chg="del">
          <ac:chgData name="Pian Chao" userId="1c122f3a12679b80" providerId="LiveId" clId="{34961EAE-CC80-48F8-8523-F883A941A4FA}" dt="2023-01-08T12:06:34.214" v="694" actId="478"/>
          <ac:picMkLst>
            <pc:docMk/>
            <pc:sldMk cId="4214434381" sldId="416"/>
            <ac:picMk id="22" creationId="{04D377DD-A701-7CB2-4641-C52BDDB235D8}"/>
          </ac:picMkLst>
        </pc:picChg>
        <pc:picChg chg="del">
          <ac:chgData name="Pian Chao" userId="1c122f3a12679b80" providerId="LiveId" clId="{34961EAE-CC80-48F8-8523-F883A941A4FA}" dt="2023-01-08T12:06:34.214" v="694" actId="478"/>
          <ac:picMkLst>
            <pc:docMk/>
            <pc:sldMk cId="4214434381" sldId="416"/>
            <ac:picMk id="23" creationId="{7523D163-E2E2-87FD-A722-F0F6BF6FA9F3}"/>
          </ac:picMkLst>
        </pc:picChg>
        <pc:picChg chg="del">
          <ac:chgData name="Pian Chao" userId="1c122f3a12679b80" providerId="LiveId" clId="{34961EAE-CC80-48F8-8523-F883A941A4FA}" dt="2023-01-08T12:06:34.214" v="694" actId="478"/>
          <ac:picMkLst>
            <pc:docMk/>
            <pc:sldMk cId="4214434381" sldId="416"/>
            <ac:picMk id="24" creationId="{F71498CD-C74F-B10B-D375-D0475D6220AF}"/>
          </ac:picMkLst>
        </pc:picChg>
      </pc:sldChg>
      <pc:sldChg chg="new del">
        <pc:chgData name="Pian Chao" userId="1c122f3a12679b80" providerId="LiveId" clId="{34961EAE-CC80-48F8-8523-F883A941A4FA}" dt="2023-01-08T12:26:16.240" v="816" actId="47"/>
        <pc:sldMkLst>
          <pc:docMk/>
          <pc:sldMk cId="1212188135" sldId="417"/>
        </pc:sldMkLst>
      </pc:sldChg>
      <pc:sldChg chg="addSp delSp modSp add mod">
        <pc:chgData name="Pian Chao" userId="1c122f3a12679b80" providerId="LiveId" clId="{34961EAE-CC80-48F8-8523-F883A941A4FA}" dt="2023-01-08T12:26:05.361" v="815" actId="14100"/>
        <pc:sldMkLst>
          <pc:docMk/>
          <pc:sldMk cId="2623430437" sldId="418"/>
        </pc:sldMkLst>
        <pc:spChg chg="mod">
          <ac:chgData name="Pian Chao" userId="1c122f3a12679b80" providerId="LiveId" clId="{34961EAE-CC80-48F8-8523-F883A941A4FA}" dt="2023-01-08T12:25:52.031" v="810" actId="20577"/>
          <ac:spMkLst>
            <pc:docMk/>
            <pc:sldMk cId="2623430437" sldId="418"/>
            <ac:spMk id="4" creationId="{6AF39444-F9C0-148D-9A0C-EF3C18953654}"/>
          </ac:spMkLst>
        </pc:spChg>
        <pc:picChg chg="del">
          <ac:chgData name="Pian Chao" userId="1c122f3a12679b80" providerId="LiveId" clId="{34961EAE-CC80-48F8-8523-F883A941A4FA}" dt="2023-01-08T12:25:55.690" v="811" actId="478"/>
          <ac:picMkLst>
            <pc:docMk/>
            <pc:sldMk cId="2623430437" sldId="418"/>
            <ac:picMk id="2" creationId="{B47F14F8-34BD-EA65-54B5-0755AE740A02}"/>
          </ac:picMkLst>
        </pc:picChg>
        <pc:picChg chg="add mod">
          <ac:chgData name="Pian Chao" userId="1c122f3a12679b80" providerId="LiveId" clId="{34961EAE-CC80-48F8-8523-F883A941A4FA}" dt="2023-01-08T12:26:05.361" v="815" actId="14100"/>
          <ac:picMkLst>
            <pc:docMk/>
            <pc:sldMk cId="2623430437" sldId="418"/>
            <ac:picMk id="3" creationId="{337D1E71-8EA2-D08E-6900-A14D99F1B7C7}"/>
          </ac:picMkLst>
        </pc:picChg>
        <pc:picChg chg="del">
          <ac:chgData name="Pian Chao" userId="1c122f3a12679b80" providerId="LiveId" clId="{34961EAE-CC80-48F8-8523-F883A941A4FA}" dt="2023-01-08T12:25:55.690" v="811" actId="478"/>
          <ac:picMkLst>
            <pc:docMk/>
            <pc:sldMk cId="2623430437" sldId="418"/>
            <ac:picMk id="5" creationId="{FBA948CE-8805-359D-1B9F-7F2B20B9C25B}"/>
          </ac:picMkLst>
        </pc:picChg>
        <pc:picChg chg="del">
          <ac:chgData name="Pian Chao" userId="1c122f3a12679b80" providerId="LiveId" clId="{34961EAE-CC80-48F8-8523-F883A941A4FA}" dt="2023-01-08T12:25:55.690" v="811" actId="478"/>
          <ac:picMkLst>
            <pc:docMk/>
            <pc:sldMk cId="2623430437" sldId="418"/>
            <ac:picMk id="6" creationId="{73296235-8AF1-34C7-7DD0-947F661B287A}"/>
          </ac:picMkLst>
        </pc:picChg>
        <pc:picChg chg="del">
          <ac:chgData name="Pian Chao" userId="1c122f3a12679b80" providerId="LiveId" clId="{34961EAE-CC80-48F8-8523-F883A941A4FA}" dt="2023-01-08T12:25:55.690" v="811" actId="478"/>
          <ac:picMkLst>
            <pc:docMk/>
            <pc:sldMk cId="2623430437" sldId="418"/>
            <ac:picMk id="7" creationId="{E8950D34-3B93-0F1E-807A-A5E14136FA6E}"/>
          </ac:picMkLst>
        </pc:picChg>
        <pc:picChg chg="del">
          <ac:chgData name="Pian Chao" userId="1c122f3a12679b80" providerId="LiveId" clId="{34961EAE-CC80-48F8-8523-F883A941A4FA}" dt="2023-01-08T12:25:55.690" v="811" actId="478"/>
          <ac:picMkLst>
            <pc:docMk/>
            <pc:sldMk cId="2623430437" sldId="418"/>
            <ac:picMk id="8" creationId="{F12C02B4-5ED4-A1BD-847B-BD5F17950CBA}"/>
          </ac:picMkLst>
        </pc:picChg>
        <pc:picChg chg="del">
          <ac:chgData name="Pian Chao" userId="1c122f3a12679b80" providerId="LiveId" clId="{34961EAE-CC80-48F8-8523-F883A941A4FA}" dt="2023-01-08T12:25:55.690" v="811" actId="478"/>
          <ac:picMkLst>
            <pc:docMk/>
            <pc:sldMk cId="2623430437" sldId="418"/>
            <ac:picMk id="9" creationId="{5471000A-9620-F37E-586C-4AE16A1C1BFC}"/>
          </ac:picMkLst>
        </pc:picChg>
        <pc:picChg chg="del">
          <ac:chgData name="Pian Chao" userId="1c122f3a12679b80" providerId="LiveId" clId="{34961EAE-CC80-48F8-8523-F883A941A4FA}" dt="2023-01-08T12:25:55.690" v="811" actId="478"/>
          <ac:picMkLst>
            <pc:docMk/>
            <pc:sldMk cId="2623430437" sldId="418"/>
            <ac:picMk id="10" creationId="{0CA2EE6B-3980-1852-006C-BF657F3CC314}"/>
          </ac:picMkLst>
        </pc:picChg>
        <pc:picChg chg="del">
          <ac:chgData name="Pian Chao" userId="1c122f3a12679b80" providerId="LiveId" clId="{34961EAE-CC80-48F8-8523-F883A941A4FA}" dt="2023-01-08T12:25:56.355" v="812" actId="478"/>
          <ac:picMkLst>
            <pc:docMk/>
            <pc:sldMk cId="2623430437" sldId="418"/>
            <ac:picMk id="12" creationId="{84237FCF-2F0F-6A62-4A11-74C5F16D5621}"/>
          </ac:picMkLst>
        </pc:picChg>
      </pc:sldChg>
      <pc:sldChg chg="delSp modSp add del mod ord">
        <pc:chgData name="Pian Chao" userId="1c122f3a12679b80" providerId="LiveId" clId="{34961EAE-CC80-48F8-8523-F883A941A4FA}" dt="2023-01-14T01:25:59.950" v="829" actId="47"/>
        <pc:sldMkLst>
          <pc:docMk/>
          <pc:sldMk cId="3745659553" sldId="419"/>
        </pc:sldMkLst>
        <pc:picChg chg="del mod">
          <ac:chgData name="Pian Chao" userId="1c122f3a12679b80" providerId="LiveId" clId="{34961EAE-CC80-48F8-8523-F883A941A4FA}" dt="2023-01-14T01:25:55.964" v="828" actId="478"/>
          <ac:picMkLst>
            <pc:docMk/>
            <pc:sldMk cId="3745659553" sldId="419"/>
            <ac:picMk id="6" creationId="{9419BB2A-1419-EF26-86E9-8A49947FC7B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2023/1/14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23382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92884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en-US" altLang="zh-CN" dirty="0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fld id="{0B008F2D-0FA5-40A2-98E9-A184F994662C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/>
            <a:endParaRPr lang="zh-CN" altLang="en-US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fld id="{B6BDE0A8-F455-4E99-BC18-C555B1BC89DF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二级</a:t>
            </a:r>
          </a:p>
          <a:p>
            <a:pPr lvl="2" fontAlgn="base"/>
            <a:r>
              <a:rPr lang="zh-CN" altLang="en-US" strike="noStrike" noProof="1"/>
              <a:t>三级</a:t>
            </a:r>
          </a:p>
          <a:p>
            <a:pPr lvl="3" fontAlgn="base"/>
            <a:r>
              <a:rPr lang="zh-CN" altLang="en-US" strike="noStrike" noProof="1"/>
              <a:t>四级</a:t>
            </a:r>
          </a:p>
          <a:p>
            <a:pPr lvl="4" fontAlgn="base"/>
            <a:r>
              <a:rPr lang="zh-CN" altLang="en-US" strike="noStrike" noProof="1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en-US" altLang="zh-CN" strike="noStrike" noProof="1" smtClean="0">
                <a:latin typeface="Verdana" panose="020B060403050404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strike="noStrike" noProof="1"/>
          </a:p>
        </p:txBody>
      </p:sp>
    </p:spTree>
    <p:extLst>
      <p:ext uri="{BB962C8B-B14F-4D97-AF65-F5344CB8AC3E}">
        <p14:creationId xmlns:p14="http://schemas.microsoft.com/office/powerpoint/2010/main" val="162446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45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70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en-US" altLang="zh-CN" strike="noStrike" noProof="1" smtClean="0">
                <a:latin typeface="Verdana" panose="020B060403050404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strike="noStrike" noProof="1"/>
          </a:p>
        </p:txBody>
      </p:sp>
    </p:spTree>
    <p:extLst>
      <p:ext uri="{BB962C8B-B14F-4D97-AF65-F5344CB8AC3E}">
        <p14:creationId xmlns:p14="http://schemas.microsoft.com/office/powerpoint/2010/main" val="770356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755651" y="1752600"/>
            <a:ext cx="5227320" cy="4267200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二级</a:t>
            </a:r>
          </a:p>
          <a:p>
            <a:pPr lvl="2" fontAlgn="base"/>
            <a:r>
              <a:rPr lang="zh-CN" altLang="en-US" strike="noStrike" noProof="1"/>
              <a:t>三级</a:t>
            </a:r>
          </a:p>
          <a:p>
            <a:pPr lvl="3" fontAlgn="base"/>
            <a:r>
              <a:rPr lang="zh-CN" altLang="en-US" strike="noStrike" noProof="1"/>
              <a:t>四级</a:t>
            </a:r>
          </a:p>
          <a:p>
            <a:pPr lvl="4" fontAlgn="base"/>
            <a:r>
              <a:rPr lang="zh-CN" altLang="en-US" strike="noStrike" noProof="1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331" y="1752600"/>
            <a:ext cx="5227320" cy="4267200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二级</a:t>
            </a:r>
          </a:p>
          <a:p>
            <a:pPr lvl="2" fontAlgn="base"/>
            <a:r>
              <a:rPr lang="zh-CN" altLang="en-US" strike="noStrike" noProof="1"/>
              <a:t>三级</a:t>
            </a:r>
          </a:p>
          <a:p>
            <a:pPr lvl="3" fontAlgn="base"/>
            <a:r>
              <a:rPr lang="zh-CN" altLang="en-US" strike="noStrike" noProof="1"/>
              <a:t>四级</a:t>
            </a:r>
          </a:p>
          <a:p>
            <a:pPr lvl="4" fontAlgn="base"/>
            <a:r>
              <a:rPr lang="zh-CN" altLang="en-US" strike="noStrike" noProof="1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en-US" altLang="zh-CN" strike="noStrike" noProof="1" smtClean="0">
                <a:latin typeface="Verdana" panose="020B060403050404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strike="noStrike" noProof="1"/>
          </a:p>
        </p:txBody>
      </p:sp>
    </p:spTree>
    <p:extLst>
      <p:ext uri="{BB962C8B-B14F-4D97-AF65-F5344CB8AC3E}">
        <p14:creationId xmlns:p14="http://schemas.microsoft.com/office/powerpoint/2010/main" val="3956569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9" y="1778438"/>
            <a:ext cx="4873575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9" y="2665379"/>
            <a:ext cx="4873575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二级</a:t>
            </a:r>
          </a:p>
          <a:p>
            <a:pPr lvl="2" fontAlgn="base"/>
            <a:r>
              <a:rPr lang="zh-CN" altLang="en-US" strike="noStrike" noProof="1"/>
              <a:t>三级</a:t>
            </a:r>
          </a:p>
          <a:p>
            <a:pPr lvl="3" fontAlgn="base"/>
            <a:r>
              <a:rPr lang="zh-CN" altLang="en-US" strike="noStrike" noProof="1"/>
              <a:t>四级</a:t>
            </a:r>
          </a:p>
          <a:p>
            <a:pPr lvl="4" fontAlgn="base"/>
            <a:r>
              <a:rPr lang="zh-CN" altLang="en-US" strike="noStrike" noProof="1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9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9" y="2665379"/>
            <a:ext cx="4897576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二级</a:t>
            </a:r>
          </a:p>
          <a:p>
            <a:pPr lvl="2" fontAlgn="base"/>
            <a:r>
              <a:rPr lang="zh-CN" altLang="en-US" strike="noStrike" noProof="1"/>
              <a:t>三级</a:t>
            </a:r>
          </a:p>
          <a:p>
            <a:pPr lvl="3" fontAlgn="base"/>
            <a:r>
              <a:rPr lang="zh-CN" altLang="en-US" strike="noStrike" noProof="1"/>
              <a:t>四级</a:t>
            </a:r>
          </a:p>
          <a:p>
            <a:pPr lvl="4" fontAlgn="base"/>
            <a:r>
              <a:rPr lang="zh-CN" altLang="en-US" strike="noStrike" noProof="1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en-US" altLang="zh-CN" strike="noStrike" noProof="1" smtClean="0">
                <a:latin typeface="Verdana" panose="020B060403050404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strike="noStrike" noProof="1"/>
          </a:p>
        </p:txBody>
      </p:sp>
    </p:spTree>
    <p:extLst>
      <p:ext uri="{BB962C8B-B14F-4D97-AF65-F5344CB8AC3E}">
        <p14:creationId xmlns:p14="http://schemas.microsoft.com/office/powerpoint/2010/main" val="2770554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en-US" altLang="zh-CN" strike="noStrike" noProof="1" smtClean="0">
                <a:latin typeface="Verdana" panose="020B060403050404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strike="noStrike" noProof="1"/>
          </a:p>
        </p:txBody>
      </p:sp>
    </p:spTree>
    <p:extLst>
      <p:ext uri="{BB962C8B-B14F-4D97-AF65-F5344CB8AC3E}">
        <p14:creationId xmlns:p14="http://schemas.microsoft.com/office/powerpoint/2010/main" val="1507558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en-US" altLang="zh-CN" strike="noStrike" noProof="1" smtClean="0">
                <a:latin typeface="Verdana" panose="020B060403050404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strike="noStrike" noProof="1"/>
          </a:p>
        </p:txBody>
      </p:sp>
    </p:spTree>
    <p:extLst>
      <p:ext uri="{BB962C8B-B14F-4D97-AF65-F5344CB8AC3E}">
        <p14:creationId xmlns:p14="http://schemas.microsoft.com/office/powerpoint/2010/main" val="626894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32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二级</a:t>
            </a:r>
          </a:p>
          <a:p>
            <a:pPr lvl="2" fontAlgn="base"/>
            <a:r>
              <a:rPr lang="zh-CN" altLang="en-US" strike="noStrike" noProof="1"/>
              <a:t>三级</a:t>
            </a:r>
          </a:p>
          <a:p>
            <a:pPr lvl="3" fontAlgn="base"/>
            <a:r>
              <a:rPr lang="zh-CN" altLang="en-US" strike="noStrike" noProof="1"/>
              <a:t>四级</a:t>
            </a:r>
          </a:p>
          <a:p>
            <a:pPr lvl="4" fontAlgn="base"/>
            <a:r>
              <a:rPr lang="zh-CN" altLang="en-US" strike="noStrike" noProof="1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en-US" altLang="zh-CN" strike="noStrike" noProof="1" smtClean="0">
                <a:latin typeface="Verdana" panose="020B060403050404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strike="noStrike" noProof="1"/>
          </a:p>
        </p:txBody>
      </p:sp>
    </p:spTree>
    <p:extLst>
      <p:ext uri="{BB962C8B-B14F-4D97-AF65-F5344CB8AC3E}">
        <p14:creationId xmlns:p14="http://schemas.microsoft.com/office/powerpoint/2010/main" val="2457638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r>
              <a:rPr lang="zh-CN" altLang="en-US" strike="noStrike" noProof="1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en-US" altLang="zh-CN" strike="noStrike" noProof="1" smtClean="0">
                <a:latin typeface="Verdana" panose="020B060403050404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strike="noStrike" noProof="1"/>
          </a:p>
        </p:txBody>
      </p:sp>
    </p:spTree>
    <p:extLst>
      <p:ext uri="{BB962C8B-B14F-4D97-AF65-F5344CB8AC3E}">
        <p14:creationId xmlns:p14="http://schemas.microsoft.com/office/powerpoint/2010/main" val="394974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二级</a:t>
            </a:r>
          </a:p>
          <a:p>
            <a:pPr lvl="2" fontAlgn="base"/>
            <a:r>
              <a:rPr lang="zh-CN" altLang="en-US" strike="noStrike" noProof="1"/>
              <a:t>三级</a:t>
            </a:r>
          </a:p>
          <a:p>
            <a:pPr lvl="3" fontAlgn="base"/>
            <a:r>
              <a:rPr lang="zh-CN" altLang="en-US" strike="noStrike" noProof="1"/>
              <a:t>四级</a:t>
            </a:r>
          </a:p>
          <a:p>
            <a:pPr lvl="4" fontAlgn="base"/>
            <a:r>
              <a:rPr lang="zh-CN" altLang="en-US" strike="noStrike" noProof="1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en-US" altLang="zh-CN" strike="noStrike" noProof="1" smtClean="0">
                <a:latin typeface="Verdana" panose="020B060403050404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strike="noStrike" noProof="1"/>
          </a:p>
        </p:txBody>
      </p:sp>
    </p:spTree>
    <p:extLst>
      <p:ext uri="{BB962C8B-B14F-4D97-AF65-F5344CB8AC3E}">
        <p14:creationId xmlns:p14="http://schemas.microsoft.com/office/powerpoint/2010/main" val="3579384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64588" y="304800"/>
            <a:ext cx="2669645" cy="5715000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755655" y="304800"/>
            <a:ext cx="7854175" cy="571500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二级</a:t>
            </a:r>
          </a:p>
          <a:p>
            <a:pPr lvl="2" fontAlgn="base"/>
            <a:r>
              <a:rPr lang="zh-CN" altLang="en-US" strike="noStrike" noProof="1"/>
              <a:t>三级</a:t>
            </a:r>
          </a:p>
          <a:p>
            <a:pPr lvl="3" fontAlgn="base"/>
            <a:r>
              <a:rPr lang="zh-CN" altLang="en-US" strike="noStrike" noProof="1"/>
              <a:t>四级</a:t>
            </a:r>
          </a:p>
          <a:p>
            <a:pPr lvl="4" fontAlgn="base"/>
            <a:r>
              <a:rPr lang="zh-CN" altLang="en-US" strike="noStrike" noProof="1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en-US" altLang="zh-CN" strike="noStrike" noProof="1" smtClean="0">
                <a:latin typeface="Verdana" panose="020B060403050404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strike="noStrike" noProof="1"/>
          </a:p>
        </p:txBody>
      </p:sp>
    </p:spTree>
    <p:extLst>
      <p:ext uri="{BB962C8B-B14F-4D97-AF65-F5344CB8AC3E}">
        <p14:creationId xmlns:p14="http://schemas.microsoft.com/office/powerpoint/2010/main" val="297757800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755655" y="304800"/>
            <a:ext cx="10678583" cy="5715000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二级</a:t>
            </a:r>
          </a:p>
          <a:p>
            <a:pPr lvl="2" fontAlgn="base"/>
            <a:r>
              <a:rPr lang="zh-CN" altLang="en-US" strike="noStrike" noProof="1"/>
              <a:t>三级</a:t>
            </a:r>
          </a:p>
          <a:p>
            <a:pPr lvl="3" fontAlgn="base"/>
            <a:r>
              <a:rPr lang="zh-CN" altLang="en-US" strike="noStrike" noProof="1"/>
              <a:t>四级</a:t>
            </a:r>
          </a:p>
          <a:p>
            <a:pPr lvl="4" fontAlgn="base"/>
            <a:r>
              <a:rPr lang="zh-CN" altLang="en-US" strike="noStrike" noProof="1"/>
              <a:t>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en-US" altLang="zh-CN" strike="noStrike" noProof="1" smtClean="0">
                <a:latin typeface="Verdana" panose="020B060403050404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strike="noStrike" noProof="1"/>
          </a:p>
        </p:txBody>
      </p:sp>
    </p:spTree>
    <p:extLst>
      <p:ext uri="{BB962C8B-B14F-4D97-AF65-F5344CB8AC3E}">
        <p14:creationId xmlns:p14="http://schemas.microsoft.com/office/powerpoint/2010/main" val="921442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 113665"/>
          <p:cNvSpPr>
            <a:spLocks noGrp="1"/>
          </p:cNvSpPr>
          <p:nvPr>
            <p:ph type="title"/>
          </p:nvPr>
        </p:nvSpPr>
        <p:spPr>
          <a:xfrm>
            <a:off x="766233" y="304801"/>
            <a:ext cx="10668000" cy="1216025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113666"/>
          <p:cNvSpPr>
            <a:spLocks noGrp="1"/>
          </p:cNvSpPr>
          <p:nvPr>
            <p:ph type="body"/>
          </p:nvPr>
        </p:nvSpPr>
        <p:spPr>
          <a:xfrm>
            <a:off x="755651" y="1752600"/>
            <a:ext cx="10668000" cy="42672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 indent="-436245"/>
            <a:r>
              <a:rPr lang="zh-CN" altLang="en-US"/>
              <a:t>第二级</a:t>
            </a:r>
          </a:p>
          <a:p>
            <a:pPr lvl="2" indent="-394970"/>
            <a:r>
              <a:rPr lang="zh-CN" altLang="en-US"/>
              <a:t>第三级</a:t>
            </a:r>
          </a:p>
          <a:p>
            <a:pPr lvl="3" indent="-387350"/>
            <a:r>
              <a:rPr lang="zh-CN" altLang="en-US"/>
              <a:t>第四级</a:t>
            </a:r>
          </a:p>
          <a:p>
            <a:pPr lvl="4" indent="-398780"/>
            <a:r>
              <a:rPr lang="zh-CN" altLang="en-US"/>
              <a:t>第五级</a:t>
            </a:r>
          </a:p>
        </p:txBody>
      </p:sp>
      <p:sp>
        <p:nvSpPr>
          <p:cNvPr id="1028" name="任意多边形 113667"/>
          <p:cNvSpPr/>
          <p:nvPr/>
        </p:nvSpPr>
        <p:spPr>
          <a:xfrm>
            <a:off x="812801" y="1566870"/>
            <a:ext cx="10610851" cy="109537"/>
          </a:xfrm>
          <a:custGeom>
            <a:avLst/>
            <a:gdLst/>
            <a:ahLst/>
            <a:cxnLst/>
            <a:rect l="0" t="0" r="0" b="0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029" name="直接连接符 113668"/>
          <p:cNvSpPr/>
          <p:nvPr/>
        </p:nvSpPr>
        <p:spPr>
          <a:xfrm flipV="1">
            <a:off x="812800" y="6172200"/>
            <a:ext cx="10566400" cy="0"/>
          </a:xfrm>
          <a:prstGeom prst="line">
            <a:avLst/>
          </a:prstGeom>
          <a:ln w="31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pPr lvl="0"/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3670" name="日期占位符 113669"/>
          <p:cNvSpPr>
            <a:spLocks noGrp="1"/>
          </p:cNvSpPr>
          <p:nvPr>
            <p:ph type="dt" sz="half" idx="2"/>
          </p:nvPr>
        </p:nvSpPr>
        <p:spPr>
          <a:xfrm>
            <a:off x="812800" y="6245225"/>
            <a:ext cx="2641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200">
                <a:latin typeface="Verdana" panose="020B0604030504040204" pitchFamily="34" charset="0"/>
              </a:defRPr>
            </a:lvl1pPr>
          </a:lstStyle>
          <a:p>
            <a:pPr lvl="0" fontAlgn="base"/>
            <a:endParaRPr lang="zh-CN" altLang="en-US" strike="noStrike" noProof="1"/>
          </a:p>
        </p:txBody>
      </p:sp>
      <p:sp>
        <p:nvSpPr>
          <p:cNvPr id="113671" name="页脚占位符 113670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200">
                <a:latin typeface="Verdana" panose="020B0604030504040204" pitchFamily="34" charset="0"/>
              </a:defRPr>
            </a:lvl1pPr>
          </a:lstStyle>
          <a:p>
            <a:pPr lvl="0" fontAlgn="base"/>
            <a:endParaRPr lang="zh-CN" strike="noStrike" noProof="1"/>
          </a:p>
        </p:txBody>
      </p:sp>
      <p:sp>
        <p:nvSpPr>
          <p:cNvPr id="113672" name="灯片编号占位符 113671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641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200">
                <a:latin typeface="Verdana" panose="020B0604030504040204" pitchFamily="34" charset="0"/>
              </a:defRPr>
            </a:lvl1pPr>
          </a:lstStyle>
          <a:p>
            <a:pPr lvl="0" fontAlgn="base"/>
            <a:fld id="{9A0DB2DC-4C9A-4742-B13C-FB6460FD3503}" type="slidenum">
              <a:rPr lang="en-US" altLang="zh-CN" strike="noStrike" noProof="1" smtClean="0">
                <a:latin typeface="Verdana" panose="020B060403050404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strike="noStrike" noProof="1"/>
          </a:p>
        </p:txBody>
      </p:sp>
    </p:spTree>
    <p:extLst>
      <p:ext uri="{BB962C8B-B14F-4D97-AF65-F5344CB8AC3E}">
        <p14:creationId xmlns:p14="http://schemas.microsoft.com/office/powerpoint/2010/main" val="838476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hf sldNum="0" hdr="0" ftr="0" dt="0"/>
  <p:txStyles>
    <p:title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None/>
        <a:defRPr sz="38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469900" lvl="0" indent="-469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3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908050" lvl="1" indent="-436245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6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304925" lvl="2" indent="-39497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23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94180" lvl="3" indent="-3873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94230" lvl="4" indent="-398780" algn="l" defTabSz="914400" eaLnBrk="1" fontAlgn="base" latinLnBrk="0" hangingPunct="1">
        <a:lnSpc>
          <a:spcPct val="100000"/>
        </a:lnSpc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Visio_Drawing.vsdx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g"/><Relationship Id="rId5" Type="http://schemas.openxmlformats.org/officeDocument/2006/relationships/image" Target="../media/image2.jpg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emf"/><Relationship Id="rId5" Type="http://schemas.openxmlformats.org/officeDocument/2006/relationships/package" Target="../embeddings/Microsoft_Visio_Drawing.vsdx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15.png"/><Relationship Id="rId3" Type="http://schemas.openxmlformats.org/officeDocument/2006/relationships/image" Target="../media/image1.emf"/><Relationship Id="rId7" Type="http://schemas.openxmlformats.org/officeDocument/2006/relationships/image" Target="../media/image12.png"/><Relationship Id="rId12" Type="http://schemas.microsoft.com/office/2007/relationships/hdphoto" Target="../media/hdphoto3.wdp"/><Relationship Id="rId2" Type="http://schemas.openxmlformats.org/officeDocument/2006/relationships/package" Target="../embeddings/Microsoft_Visio_Drawing1.vsdx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11" Type="http://schemas.openxmlformats.org/officeDocument/2006/relationships/image" Target="../media/image14.png"/><Relationship Id="rId5" Type="http://schemas.openxmlformats.org/officeDocument/2006/relationships/image" Target="../media/image10.png"/><Relationship Id="rId10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openxmlformats.org/officeDocument/2006/relationships/image" Target="../media/image13.png"/><Relationship Id="rId14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1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5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5" Type="http://schemas.openxmlformats.org/officeDocument/2006/relationships/image" Target="../media/image52.pn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Relationship Id="rId14" Type="http://schemas.microsoft.com/office/2007/relationships/hdphoto" Target="../media/hdphoto5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microsoft.com/office/2007/relationships/hdphoto" Target="../media/hdphoto6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pianchao223@163.com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D12CBFB8-0146-645E-4B1F-D21FA206D015}"/>
              </a:ext>
            </a:extLst>
          </p:cNvPr>
          <p:cNvSpPr txBox="1"/>
          <p:nvPr/>
        </p:nvSpPr>
        <p:spPr>
          <a:xfrm>
            <a:off x="680451" y="832102"/>
            <a:ext cx="113538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ct val="50000"/>
              </a:spcBef>
              <a:buClr>
                <a:schemeClr val="accent2"/>
              </a:buClr>
            </a:pPr>
            <a:r>
              <a:rPr lang="zh-CN" altLang="en-US" sz="4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几何非线性</a:t>
            </a:r>
            <a:r>
              <a:rPr lang="en-US" altLang="zh-CN" sz="44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——</a:t>
            </a:r>
            <a:r>
              <a:rPr lang="en-US" altLang="zh-CN" sz="4400" b="1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Matlab</a:t>
            </a:r>
            <a:r>
              <a:rPr lang="zh-CN" altLang="en-US" sz="44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有限元编程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459C988-E41A-18D2-BD50-F66D1E3BC3A3}"/>
              </a:ext>
            </a:extLst>
          </p:cNvPr>
          <p:cNvSpPr txBox="1"/>
          <p:nvPr/>
        </p:nvSpPr>
        <p:spPr>
          <a:xfrm>
            <a:off x="865413" y="1739948"/>
            <a:ext cx="9762153" cy="16890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400" kern="10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Part1 </a:t>
            </a:r>
            <a:r>
              <a:rPr lang="zh-CN" altLang="zh-CN" sz="2400" kern="10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rPr>
              <a:t>更新拉格朗日法（</a:t>
            </a:r>
            <a:r>
              <a:rPr lang="en-US" altLang="zh-CN" sz="2400" kern="10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UL</a:t>
            </a:r>
            <a:r>
              <a:rPr lang="zh-CN" altLang="zh-CN" sz="2400" kern="10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rPr>
              <a:t>）</a:t>
            </a:r>
            <a:r>
              <a:rPr lang="zh-CN" altLang="zh-CN" sz="2400" kern="10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zh-CN" altLang="zh-CN" sz="2400" kern="10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rPr>
              <a:t>共旋法（</a:t>
            </a:r>
            <a:r>
              <a:rPr lang="en-US" altLang="zh-CN" sz="2400" kern="10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CR</a:t>
            </a:r>
            <a:r>
              <a:rPr lang="zh-CN" altLang="zh-CN" sz="2400" kern="10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rPr>
              <a:t>）</a:t>
            </a:r>
            <a:r>
              <a:rPr lang="zh-CN" altLang="zh-CN" sz="2400" kern="10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zh-CN" altLang="zh-CN" sz="2400" kern="10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rPr>
              <a:t>切线刚度矩阵</a:t>
            </a:r>
            <a:r>
              <a:rPr lang="zh-CN" altLang="zh-CN" sz="2400" kern="10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endParaRPr lang="zh-CN" altLang="zh-CN" sz="2400" kern="100" dirty="0"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400" kern="10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Part2 </a:t>
            </a:r>
            <a:r>
              <a:rPr lang="zh-CN" altLang="zh-CN" sz="2400" kern="10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rPr>
              <a:t>非线性系统求解算法</a:t>
            </a:r>
            <a:r>
              <a:rPr lang="zh-CN" altLang="zh-CN" sz="2400" kern="10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endParaRPr lang="zh-CN" altLang="zh-CN" sz="2400" kern="100" dirty="0"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400" kern="10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Part3 </a:t>
            </a:r>
            <a:r>
              <a:rPr lang="zh-CN" altLang="zh-CN" sz="2400" kern="10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rPr>
              <a:t>几何非线性代码实现</a:t>
            </a:r>
            <a:r>
              <a:rPr lang="zh-CN" altLang="zh-CN" sz="2400" kern="10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zh-CN" altLang="en-US" sz="2400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（三个案例）</a:t>
            </a:r>
            <a:endParaRPr lang="zh-CN" altLang="zh-CN" sz="2400" kern="100" dirty="0"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6D47BA8E-CD45-18E0-05E9-F483D6C31D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4048" y="3893605"/>
            <a:ext cx="9221482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7" name="对象 6">
            <a:extLst>
              <a:ext uri="{FF2B5EF4-FFF2-40B4-BE49-F238E27FC236}">
                <a16:creationId xmlns:a16="http://schemas.microsoft.com/office/drawing/2014/main" id="{917FCB68-0482-8C05-7952-9B54BA5B50C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5302310"/>
              </p:ext>
            </p:extLst>
          </p:nvPr>
        </p:nvGraphicFramePr>
        <p:xfrm>
          <a:off x="4404048" y="3878036"/>
          <a:ext cx="3199434" cy="14266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5029392" imgH="2247786" progId="Visio.Drawing.15">
                  <p:embed/>
                </p:oleObj>
              </mc:Choice>
              <mc:Fallback>
                <p:oleObj r:id="rId3" imgW="5029392" imgH="2247786" progId="Visio.Drawing.15">
                  <p:embed/>
                  <p:pic>
                    <p:nvPicPr>
                      <p:cNvPr id="7" name="对象 6">
                        <a:extLst>
                          <a:ext uri="{FF2B5EF4-FFF2-40B4-BE49-F238E27FC236}">
                            <a16:creationId xmlns:a16="http://schemas.microsoft.com/office/drawing/2014/main" id="{917FCB68-0482-8C05-7952-9B54BA5B50C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04048" y="3878036"/>
                        <a:ext cx="3199434" cy="142660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图片 8" descr="雪地上&#10;&#10;低可信度描述已自动生成">
            <a:extLst>
              <a:ext uri="{FF2B5EF4-FFF2-40B4-BE49-F238E27FC236}">
                <a16:creationId xmlns:a16="http://schemas.microsoft.com/office/drawing/2014/main" id="{615F4619-5275-5B60-3BD3-FD3C1BEF97D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70" r="8670"/>
          <a:stretch/>
        </p:blipFill>
        <p:spPr>
          <a:xfrm>
            <a:off x="680451" y="3705809"/>
            <a:ext cx="3202970" cy="2383848"/>
          </a:xfrm>
          <a:prstGeom prst="rect">
            <a:avLst/>
          </a:prstGeom>
        </p:spPr>
      </p:pic>
      <p:pic>
        <p:nvPicPr>
          <p:cNvPr id="15" name="图片 14" descr="图示&#10;&#10;描述已自动生成">
            <a:extLst>
              <a:ext uri="{FF2B5EF4-FFF2-40B4-BE49-F238E27FC236}">
                <a16:creationId xmlns:a16="http://schemas.microsoft.com/office/drawing/2014/main" id="{60EE03C3-0514-336B-F9D5-3D6265B83E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6088" y="3322017"/>
            <a:ext cx="2798329" cy="2767640"/>
          </a:xfrm>
          <a:prstGeom prst="rect">
            <a:avLst/>
          </a:prstGeom>
        </p:spPr>
      </p:pic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7F996A0E-A1A8-5EF7-8E13-F7690BC6F843}"/>
              </a:ext>
            </a:extLst>
          </p:cNvPr>
          <p:cNvSpPr/>
          <p:nvPr/>
        </p:nvSpPr>
        <p:spPr>
          <a:xfrm>
            <a:off x="559837" y="3429000"/>
            <a:ext cx="3498979" cy="2660657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B668968A-024D-2807-2426-C97CB38C8872}"/>
              </a:ext>
            </a:extLst>
          </p:cNvPr>
          <p:cNvSpPr/>
          <p:nvPr/>
        </p:nvSpPr>
        <p:spPr>
          <a:xfrm>
            <a:off x="4254275" y="3429000"/>
            <a:ext cx="3498979" cy="2660657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3045C57B-3FB8-2765-5BAF-987665779544}"/>
              </a:ext>
            </a:extLst>
          </p:cNvPr>
          <p:cNvSpPr/>
          <p:nvPr/>
        </p:nvSpPr>
        <p:spPr>
          <a:xfrm>
            <a:off x="7948713" y="3429000"/>
            <a:ext cx="3498979" cy="2660657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518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993F8131-50B5-7632-54DD-4B20C16005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5157"/>
            <a:ext cx="6990595" cy="4712078"/>
          </a:xfrm>
          <a:prstGeom prst="rect">
            <a:avLst/>
          </a:prstGeom>
        </p:spPr>
      </p:pic>
      <p:pic>
        <p:nvPicPr>
          <p:cNvPr id="6" name="图片 5" descr="图示&#10;&#10;描述已自动生成">
            <a:extLst>
              <a:ext uri="{FF2B5EF4-FFF2-40B4-BE49-F238E27FC236}">
                <a16:creationId xmlns:a16="http://schemas.microsoft.com/office/drawing/2014/main" id="{9419BB2A-1419-EF26-86E9-8A49947FC7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559" y="3112125"/>
            <a:ext cx="2057738" cy="2035171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880E3C0E-4BD1-E856-2543-6D858C36100C}"/>
              </a:ext>
            </a:extLst>
          </p:cNvPr>
          <p:cNvSpPr txBox="1"/>
          <p:nvPr/>
        </p:nvSpPr>
        <p:spPr>
          <a:xfrm>
            <a:off x="680451" y="832102"/>
            <a:ext cx="113538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ct val="50000"/>
              </a:spcBef>
              <a:buClr>
                <a:schemeClr val="accent2"/>
              </a:buClr>
            </a:pPr>
            <a:r>
              <a:rPr lang="zh-CN" altLang="en-US" sz="4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几何非线性</a:t>
            </a:r>
            <a:r>
              <a:rPr lang="en-US" altLang="zh-CN" sz="44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——</a:t>
            </a:r>
            <a:r>
              <a:rPr lang="en-US" altLang="zh-CN" sz="4400" b="1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Matlab</a:t>
            </a:r>
            <a:r>
              <a:rPr lang="zh-CN" altLang="en-US" sz="44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有限元编程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84AFF55-2809-61BF-D8C2-C1746478CE2D}"/>
              </a:ext>
            </a:extLst>
          </p:cNvPr>
          <p:cNvSpPr txBox="1"/>
          <p:nvPr/>
        </p:nvSpPr>
        <p:spPr>
          <a:xfrm>
            <a:off x="3047631" y="1838211"/>
            <a:ext cx="1582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Snap-through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EE72A78-B335-B1E8-764F-114E9C84D26C}"/>
              </a:ext>
            </a:extLst>
          </p:cNvPr>
          <p:cNvSpPr txBox="1"/>
          <p:nvPr/>
        </p:nvSpPr>
        <p:spPr>
          <a:xfrm>
            <a:off x="3719435" y="4664142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Snap-back</a:t>
            </a:r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5FDA566-4CBE-7340-9AE8-82DBAE7E92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5235" y="1838211"/>
            <a:ext cx="5456765" cy="4385971"/>
          </a:xfrm>
          <a:prstGeom prst="rect">
            <a:avLst/>
          </a:prstGeom>
        </p:spPr>
      </p:pic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AB0970EA-E521-538F-0E7C-B1FA90359FC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4805923"/>
              </p:ext>
            </p:extLst>
          </p:nvPr>
        </p:nvGraphicFramePr>
        <p:xfrm>
          <a:off x="8428154" y="2282501"/>
          <a:ext cx="3199434" cy="14266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5029392" imgH="2247786" progId="Visio.Drawing.15">
                  <p:embed/>
                </p:oleObj>
              </mc:Choice>
              <mc:Fallback>
                <p:oleObj r:id="rId5" imgW="5029392" imgH="2247786" progId="Visio.Drawing.15">
                  <p:embed/>
                  <p:pic>
                    <p:nvPicPr>
                      <p:cNvPr id="4" name="对象 3">
                        <a:extLst>
                          <a:ext uri="{FF2B5EF4-FFF2-40B4-BE49-F238E27FC236}">
                            <a16:creationId xmlns:a16="http://schemas.microsoft.com/office/drawing/2014/main" id="{AB0970EA-E521-538F-0E7C-B1FA90359FC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28154" y="2282501"/>
                        <a:ext cx="3199434" cy="142660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5451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3A353B10-DB93-2D08-318F-563E1D1409D8}"/>
              </a:ext>
            </a:extLst>
          </p:cNvPr>
          <p:cNvSpPr txBox="1"/>
          <p:nvPr/>
        </p:nvSpPr>
        <p:spPr>
          <a:xfrm>
            <a:off x="680451" y="832102"/>
            <a:ext cx="113538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ct val="50000"/>
              </a:spcBef>
              <a:buClr>
                <a:schemeClr val="accent2"/>
              </a:buClr>
            </a:pPr>
            <a:r>
              <a:rPr lang="zh-CN" altLang="en-US" sz="4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什么时候考虑几何非线性？</a:t>
            </a:r>
            <a:endParaRPr lang="zh-CN" altLang="en-US" sz="4400" b="1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DC80095C-CE8B-A610-4FF9-726AA8C1AF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-401"/>
          <a:stretch/>
        </p:blipFill>
        <p:spPr bwMode="auto">
          <a:xfrm>
            <a:off x="1002509" y="1767308"/>
            <a:ext cx="4532630" cy="43497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2ED9557B-30A7-9E59-C2E5-D02ADF0481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4111" y="1767308"/>
            <a:ext cx="4945380" cy="1353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503BDFC4-31C6-F30D-8876-FDE7DC8AEB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4741" y="2900666"/>
            <a:ext cx="4354830" cy="32677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3347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3A353B10-DB93-2D08-318F-563E1D1409D8}"/>
              </a:ext>
            </a:extLst>
          </p:cNvPr>
          <p:cNvSpPr txBox="1"/>
          <p:nvPr/>
        </p:nvSpPr>
        <p:spPr>
          <a:xfrm>
            <a:off x="680451" y="832102"/>
            <a:ext cx="113538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ct val="50000"/>
              </a:spcBef>
              <a:buClr>
                <a:schemeClr val="accent2"/>
              </a:buClr>
            </a:pPr>
            <a:r>
              <a:rPr lang="zh-CN" altLang="en-US" sz="4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什么时候考虑几何非线性</a:t>
            </a:r>
            <a:endParaRPr lang="zh-CN" altLang="en-US" sz="4400" b="1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A77FFC41-9201-B229-25BF-A17E54E2B9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103" y="167951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E5BF2F00-9543-9D8A-994A-3FD357312EA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1284551"/>
              </p:ext>
            </p:extLst>
          </p:nvPr>
        </p:nvGraphicFramePr>
        <p:xfrm>
          <a:off x="764249" y="1631919"/>
          <a:ext cx="3536316" cy="15768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5029392" imgH="2247786" progId="Visio.Drawing.15">
                  <p:embed/>
                </p:oleObj>
              </mc:Choice>
              <mc:Fallback>
                <p:oleObj r:id="rId2" imgW="5029392" imgH="2247786" progId="Visio.Drawing.15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:a16="http://schemas.microsoft.com/office/drawing/2014/main" id="{E5BF2F00-9543-9D8A-994A-3FD357312EA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4249" y="1631919"/>
                        <a:ext cx="3536316" cy="157682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图片 3">
            <a:extLst>
              <a:ext uri="{FF2B5EF4-FFF2-40B4-BE49-F238E27FC236}">
                <a16:creationId xmlns:a16="http://schemas.microsoft.com/office/drawing/2014/main" id="{20B44443-07E6-FEC9-C05B-1EBBC0449F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451" y="3208741"/>
            <a:ext cx="3536315" cy="291084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6B4CE233-BA3E-E5A6-FEAE-41FE70F049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9948" y="1848791"/>
            <a:ext cx="3309228" cy="24829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B70A9FBB-AF4D-7BE6-2FFA-6B96069226D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4033" y="1895530"/>
            <a:ext cx="3184864" cy="23894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0D8B5EE6-4D5F-358E-8FA0-0A1D43A715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03165" y="4501010"/>
            <a:ext cx="2185670" cy="540385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EBA591C6-A366-9119-63CC-F1AE62DE02C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72082" y="4501008"/>
            <a:ext cx="3277235" cy="561975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2D216604-A9E0-83A6-C33F-1EF57AC1F90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11725" y="5123266"/>
            <a:ext cx="3754755" cy="996315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39AB6992-B5C6-1F90-8588-BA7784562C2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88835" y="5178490"/>
            <a:ext cx="4674235" cy="572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1535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3A353B10-DB93-2D08-318F-563E1D1409D8}"/>
              </a:ext>
            </a:extLst>
          </p:cNvPr>
          <p:cNvSpPr txBox="1"/>
          <p:nvPr/>
        </p:nvSpPr>
        <p:spPr>
          <a:xfrm>
            <a:off x="680451" y="832102"/>
            <a:ext cx="113538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ct val="50000"/>
              </a:spcBef>
              <a:buClr>
                <a:schemeClr val="accent2"/>
              </a:buClr>
            </a:pPr>
            <a:r>
              <a:rPr lang="zh-CN" altLang="en-US" sz="4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切线刚度矩阵推导</a:t>
            </a:r>
            <a:r>
              <a:rPr lang="en-US" altLang="zh-CN" sz="4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-</a:t>
            </a:r>
            <a:r>
              <a:rPr lang="zh-CN" altLang="en-US" sz="44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更新拉格朗日法（</a:t>
            </a:r>
            <a:r>
              <a:rPr lang="en-US" altLang="zh-CN" sz="44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UL</a:t>
            </a:r>
            <a:r>
              <a:rPr lang="zh-CN" altLang="en-US" sz="44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A77FFC41-9201-B229-25BF-A17E54E2B9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103" y="167951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D41288D8-7B81-B829-60F4-C3B36D827A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7768"/>
          <a:stretch/>
        </p:blipFill>
        <p:spPr bwMode="auto">
          <a:xfrm>
            <a:off x="257265" y="1864312"/>
            <a:ext cx="2432685" cy="4933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279C6DAF-8711-4DEE-81F1-ADD520AD88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448" y="2310614"/>
            <a:ext cx="2584450" cy="59055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BE3C9923-F791-27BA-67FB-B9D73C5073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509" y="2824313"/>
            <a:ext cx="3225800" cy="46482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EA5334A3-8C5F-0ED6-F04C-34131BAD9E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714" y="3303452"/>
            <a:ext cx="3364865" cy="387985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4F0D7834-B169-F00D-1316-4CBE2CAE4E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6940" y="3748407"/>
            <a:ext cx="1200785" cy="32131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1C51F536-3150-8D69-E8E6-D8E9B5C695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9509" y="4112311"/>
            <a:ext cx="2797810" cy="492125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042A5E6C-E9C0-0691-436A-D2C12C4033F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1383" y="4618812"/>
            <a:ext cx="3870960" cy="1313180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2F3CE8BC-086E-B44E-7CE6-3257F7EF222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18514" y="1790759"/>
            <a:ext cx="2364740" cy="1401445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AB089F88-F295-2617-2A19-6D68A961F86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83254" y="1836888"/>
            <a:ext cx="2547620" cy="1452245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14B20FA6-7182-D331-C180-6065E3435AF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16976" y="1750961"/>
            <a:ext cx="3496310" cy="2295525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8AA40668-473D-E9EB-FB7B-B8083C1F9B1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353476" y="4059423"/>
            <a:ext cx="3559810" cy="251587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425BAA9B-B5AC-F20D-F7A9-80ED127A67B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098648" y="3659126"/>
            <a:ext cx="3890338" cy="2366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0111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3A353B10-DB93-2D08-318F-563E1D1409D8}"/>
              </a:ext>
            </a:extLst>
          </p:cNvPr>
          <p:cNvSpPr txBox="1"/>
          <p:nvPr/>
        </p:nvSpPr>
        <p:spPr>
          <a:xfrm>
            <a:off x="680451" y="832102"/>
            <a:ext cx="113538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ct val="50000"/>
              </a:spcBef>
              <a:buClr>
                <a:schemeClr val="accent2"/>
              </a:buClr>
            </a:pPr>
            <a:r>
              <a:rPr lang="zh-CN" altLang="en-US" sz="4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切线刚度矩阵推导</a:t>
            </a:r>
            <a:r>
              <a:rPr lang="en-US" altLang="zh-CN" sz="4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-</a:t>
            </a:r>
            <a:r>
              <a:rPr lang="zh-CN" altLang="en-US" sz="44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共旋法（</a:t>
            </a:r>
            <a:r>
              <a:rPr lang="en-US" altLang="zh-CN" sz="44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CR</a:t>
            </a:r>
            <a:r>
              <a:rPr lang="zh-CN" altLang="en-US" sz="44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A77FFC41-9201-B229-25BF-A17E54E2B9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103" y="167951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DE2DF4C-A372-15BB-5165-47B8A4D40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041" y="1834523"/>
            <a:ext cx="3328035" cy="1001395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1F99E1AE-2B7E-AD06-F93C-827DC942E6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408" y="2751420"/>
            <a:ext cx="3544267" cy="1494008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6D461B0-F980-C386-047C-23CFD6BE09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041" y="4245428"/>
            <a:ext cx="2263516" cy="1285911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4866E3BC-A904-4D3A-591B-CA2B7F1845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42389" y="4424262"/>
            <a:ext cx="1546033" cy="36586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99D94F5D-7EF5-07AF-65C2-C5B228FE768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9466"/>
          <a:stretch/>
        </p:blipFill>
        <p:spPr bwMode="auto">
          <a:xfrm>
            <a:off x="2443287" y="4825240"/>
            <a:ext cx="1189355" cy="3860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ED85843F-3B8C-A839-200D-9344A43316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9718" y="5622869"/>
            <a:ext cx="2275840" cy="431165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0700D91D-2180-8562-EE18-3F48E63643C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4115" r="3537" b="2164"/>
          <a:stretch/>
        </p:blipFill>
        <p:spPr bwMode="auto">
          <a:xfrm>
            <a:off x="3829166" y="4621377"/>
            <a:ext cx="3293863" cy="14940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51FB892A-27E9-E7A1-7FEF-C2EA9E19E5D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94336" y="3118928"/>
            <a:ext cx="4777957" cy="516567"/>
          </a:xfrm>
          <a:prstGeom prst="rect">
            <a:avLst/>
          </a:prstGeom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id="{B59CF1F1-FED3-2650-E1E0-BD6C4B163C23}"/>
              </a:ext>
            </a:extLst>
          </p:cNvPr>
          <p:cNvSpPr txBox="1"/>
          <p:nvPr/>
        </p:nvSpPr>
        <p:spPr>
          <a:xfrm>
            <a:off x="7439142" y="3690040"/>
            <a:ext cx="73262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等线" panose="02010600030101010101" pitchFamily="2" charset="-122"/>
              </a:rPr>
              <a:t>β = 0</a:t>
            </a:r>
            <a:endParaRPr lang="zh-CN" altLang="en-US" sz="1400" dirty="0"/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A5A68194-A557-9F49-2FF6-58467FE6153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86161" y="4287695"/>
            <a:ext cx="2594837" cy="1865670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BCF0B60B-7B57-EB89-E663-3396D2586A6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80998" y="4353909"/>
            <a:ext cx="2411002" cy="1673860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17CB7B0B-A622-EE4B-6139-2538FBAC1CA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76717" y="1712925"/>
            <a:ext cx="3598763" cy="2729618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C23DFC8D-4B70-A508-664C-1DE99A8F5D1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88234" y="1728141"/>
            <a:ext cx="3970632" cy="1494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2975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6AF39444-F9C0-148D-9A0C-EF3C18953654}"/>
              </a:ext>
            </a:extLst>
          </p:cNvPr>
          <p:cNvSpPr txBox="1"/>
          <p:nvPr/>
        </p:nvSpPr>
        <p:spPr>
          <a:xfrm>
            <a:off x="680451" y="832102"/>
            <a:ext cx="113538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ct val="50000"/>
              </a:spcBef>
              <a:buClr>
                <a:schemeClr val="accent2"/>
              </a:buClr>
            </a:pPr>
            <a:r>
              <a:rPr lang="zh-CN" altLang="en-US" sz="4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非线性系统求解算法</a:t>
            </a:r>
            <a:r>
              <a:rPr lang="en-US" altLang="zh-CN" sz="4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-</a:t>
            </a:r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增量迭代法</a:t>
            </a:r>
          </a:p>
        </p:txBody>
      </p:sp>
      <p:pic>
        <p:nvPicPr>
          <p:cNvPr id="5" name="图片 4" descr="图示&#10;&#10;描述已自动生成">
            <a:extLst>
              <a:ext uri="{FF2B5EF4-FFF2-40B4-BE49-F238E27FC236}">
                <a16:creationId xmlns:a16="http://schemas.microsoft.com/office/drawing/2014/main" id="{0905D143-A8A8-8FDB-3690-2A62029C97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8344" y="3808005"/>
            <a:ext cx="4701668" cy="2294795"/>
          </a:xfrm>
          <a:prstGeom prst="rect">
            <a:avLst/>
          </a:prstGeom>
        </p:spPr>
      </p:pic>
      <p:pic>
        <p:nvPicPr>
          <p:cNvPr id="6" name="图片 5" descr="图片包含 文本&#10;&#10;描述已自动生成">
            <a:extLst>
              <a:ext uri="{FF2B5EF4-FFF2-40B4-BE49-F238E27FC236}">
                <a16:creationId xmlns:a16="http://schemas.microsoft.com/office/drawing/2014/main" id="{2768ED4C-735F-23C4-FF76-B744DDA202B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8458" b="57265"/>
          <a:stretch/>
        </p:blipFill>
        <p:spPr bwMode="auto">
          <a:xfrm>
            <a:off x="783875" y="1907942"/>
            <a:ext cx="1330960" cy="5041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图片 6" descr="图片包含 文本&#10;&#10;描述已自动生成">
            <a:extLst>
              <a:ext uri="{FF2B5EF4-FFF2-40B4-BE49-F238E27FC236}">
                <a16:creationId xmlns:a16="http://schemas.microsoft.com/office/drawing/2014/main" id="{0A2782DA-52B5-7CA7-2561-34AC3A1CFBD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" t="47691" r="60930" b="26270"/>
          <a:stretch/>
        </p:blipFill>
        <p:spPr bwMode="auto">
          <a:xfrm>
            <a:off x="973487" y="2436803"/>
            <a:ext cx="1250315" cy="3067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5266FE16-40EE-9C33-352A-4FAB272CC9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478" t="79897" r="63404" b="-1628"/>
          <a:stretch/>
        </p:blipFill>
        <p:spPr bwMode="auto">
          <a:xfrm>
            <a:off x="1101439" y="2718531"/>
            <a:ext cx="994410" cy="2559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图片 8" descr="背景图案&#10;&#10;低可信度描述已自动生成">
            <a:extLst>
              <a:ext uri="{FF2B5EF4-FFF2-40B4-BE49-F238E27FC236}">
                <a16:creationId xmlns:a16="http://schemas.microsoft.com/office/drawing/2014/main" id="{C676EE3E-723C-B24C-8394-A4E83455F5D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1443" b="7395"/>
          <a:stretch/>
        </p:blipFill>
        <p:spPr bwMode="auto">
          <a:xfrm>
            <a:off x="929944" y="3070542"/>
            <a:ext cx="1594485" cy="7169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图片 9" descr="背景图案&#10;&#10;低可信度描述已自动生成">
            <a:extLst>
              <a:ext uri="{FF2B5EF4-FFF2-40B4-BE49-F238E27FC236}">
                <a16:creationId xmlns:a16="http://schemas.microsoft.com/office/drawing/2014/main" id="{9C34B204-41C3-3493-B991-0BEEAFD0D74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64356"/>
          <a:stretch/>
        </p:blipFill>
        <p:spPr bwMode="auto">
          <a:xfrm>
            <a:off x="929944" y="3912787"/>
            <a:ext cx="1338580" cy="5994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81DEAA6A-E5C1-B8B4-441C-FDE1DDD1FAA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056" t="23953" r="59779"/>
          <a:stretch/>
        </p:blipFill>
        <p:spPr bwMode="auto">
          <a:xfrm>
            <a:off x="1101439" y="4609963"/>
            <a:ext cx="1536065" cy="3454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图片 11" descr="图片包含 图示&#10;&#10;描述已自动生成">
            <a:extLst>
              <a:ext uri="{FF2B5EF4-FFF2-40B4-BE49-F238E27FC236}">
                <a16:creationId xmlns:a16="http://schemas.microsoft.com/office/drawing/2014/main" id="{940253C1-5570-4523-967C-B50005A345E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383" t="10469" r="56726" b="2717"/>
          <a:stretch/>
        </p:blipFill>
        <p:spPr bwMode="auto">
          <a:xfrm>
            <a:off x="1055674" y="5053139"/>
            <a:ext cx="1499235" cy="79438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516C196C-0770-45C7-7C1A-FAE11B87E127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58114"/>
          <a:stretch/>
        </p:blipFill>
        <p:spPr bwMode="auto">
          <a:xfrm>
            <a:off x="3008344" y="1807175"/>
            <a:ext cx="1753235" cy="3289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图片 13" descr="图示&#10;&#10;中度可信度描述已自动生成">
            <a:extLst>
              <a:ext uri="{FF2B5EF4-FFF2-40B4-BE49-F238E27FC236}">
                <a16:creationId xmlns:a16="http://schemas.microsoft.com/office/drawing/2014/main" id="{B7F5E2B1-124B-F0D4-46A6-7F9094FA84BD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45348"/>
          <a:stretch/>
        </p:blipFill>
        <p:spPr bwMode="auto">
          <a:xfrm>
            <a:off x="2971397" y="2244948"/>
            <a:ext cx="2194560" cy="7677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图片 14" descr="背景图案&#10;&#10;低可信度描述已自动生成">
            <a:extLst>
              <a:ext uri="{FF2B5EF4-FFF2-40B4-BE49-F238E27FC236}">
                <a16:creationId xmlns:a16="http://schemas.microsoft.com/office/drawing/2014/main" id="{9E78C5DD-C19F-AF8F-77AF-8E952F6FD611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r="62160"/>
          <a:stretch/>
        </p:blipFill>
        <p:spPr bwMode="auto">
          <a:xfrm>
            <a:off x="2926855" y="3103561"/>
            <a:ext cx="1243330" cy="6508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E7F5F885-01E0-CC73-05F5-925AAA15A108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7917" t="21979" r="51921" b="3691"/>
          <a:stretch/>
        </p:blipFill>
        <p:spPr bwMode="auto">
          <a:xfrm>
            <a:off x="4293493" y="3201738"/>
            <a:ext cx="1856201" cy="3254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图片 16" descr="背景图案&#10;&#10;低可信度描述已自动生成">
            <a:extLst>
              <a:ext uri="{FF2B5EF4-FFF2-40B4-BE49-F238E27FC236}">
                <a16:creationId xmlns:a16="http://schemas.microsoft.com/office/drawing/2014/main" id="{3CDEE7B3-09E3-FDEE-0200-1B1C5859B36E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r="53261"/>
          <a:stretch/>
        </p:blipFill>
        <p:spPr bwMode="auto">
          <a:xfrm>
            <a:off x="6474296" y="3154996"/>
            <a:ext cx="1687079" cy="628494"/>
          </a:xfrm>
          <a:prstGeom prst="rect">
            <a:avLst/>
          </a:prstGeom>
          <a:ln w="38100">
            <a:solidFill>
              <a:schemeClr val="accent2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" name="图片 19" descr="表格&#10;&#10;描述已自动生成">
            <a:extLst>
              <a:ext uri="{FF2B5EF4-FFF2-40B4-BE49-F238E27FC236}">
                <a16:creationId xmlns:a16="http://schemas.microsoft.com/office/drawing/2014/main" id="{0969171A-FC05-3733-55A6-B082331FF97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17946" y="92925"/>
            <a:ext cx="3716305" cy="3001879"/>
          </a:xfrm>
          <a:prstGeom prst="rect">
            <a:avLst/>
          </a:prstGeom>
        </p:spPr>
      </p:pic>
      <p:pic>
        <p:nvPicPr>
          <p:cNvPr id="21" name="图片 20" descr="图示&#10;&#10;描述已自动生成">
            <a:extLst>
              <a:ext uri="{FF2B5EF4-FFF2-40B4-BE49-F238E27FC236}">
                <a16:creationId xmlns:a16="http://schemas.microsoft.com/office/drawing/2014/main" id="{EEFA2F37-C93D-7200-110D-29577776F3B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407991" y="3301746"/>
            <a:ext cx="3379470" cy="286482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059956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6AF39444-F9C0-148D-9A0C-EF3C18953654}"/>
              </a:ext>
            </a:extLst>
          </p:cNvPr>
          <p:cNvSpPr txBox="1"/>
          <p:nvPr/>
        </p:nvSpPr>
        <p:spPr>
          <a:xfrm>
            <a:off x="680451" y="832102"/>
            <a:ext cx="113538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ct val="50000"/>
              </a:spcBef>
              <a:buClr>
                <a:schemeClr val="accent2"/>
              </a:buClr>
            </a:pPr>
            <a:r>
              <a:rPr lang="zh-CN" altLang="en-US" sz="44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增量迭代法</a:t>
            </a:r>
            <a:r>
              <a:rPr lang="en-US" altLang="zh-CN" sz="44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-</a:t>
            </a:r>
            <a:r>
              <a:rPr lang="zh-CN" altLang="en-US" sz="4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预测阶段</a:t>
            </a:r>
          </a:p>
        </p:txBody>
      </p:sp>
      <p:pic>
        <p:nvPicPr>
          <p:cNvPr id="3" name="图片 2" descr="文本&#10;&#10;描述已自动生成">
            <a:extLst>
              <a:ext uri="{FF2B5EF4-FFF2-40B4-BE49-F238E27FC236}">
                <a16:creationId xmlns:a16="http://schemas.microsoft.com/office/drawing/2014/main" id="{242FA141-DDD5-8FC8-66FC-A5941DA972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1" r="37587" b="-5016"/>
          <a:stretch/>
        </p:blipFill>
        <p:spPr bwMode="auto">
          <a:xfrm>
            <a:off x="126352" y="1870036"/>
            <a:ext cx="2552700" cy="5613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图片 18" descr="图片包含 图示&#10;&#10;描述已自动生成">
            <a:extLst>
              <a:ext uri="{FF2B5EF4-FFF2-40B4-BE49-F238E27FC236}">
                <a16:creationId xmlns:a16="http://schemas.microsoft.com/office/drawing/2014/main" id="{D2B58D6E-DD67-B53B-6EF0-2218598C4B3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8988" b="2048"/>
          <a:stretch/>
        </p:blipFill>
        <p:spPr bwMode="auto">
          <a:xfrm>
            <a:off x="208215" y="2408086"/>
            <a:ext cx="3247390" cy="58356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" name="图片 19" descr="背景图案&#10;&#10;低可信度描述已自动生成">
            <a:extLst>
              <a:ext uri="{FF2B5EF4-FFF2-40B4-BE49-F238E27FC236}">
                <a16:creationId xmlns:a16="http://schemas.microsoft.com/office/drawing/2014/main" id="{8EBA1E9A-6B58-B6C7-E820-DBEDEB89BB2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" r="36277" b="1185"/>
          <a:stretch/>
        </p:blipFill>
        <p:spPr bwMode="auto">
          <a:xfrm>
            <a:off x="767560" y="2979791"/>
            <a:ext cx="2259330" cy="51625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图片 20" descr="图示&#10;&#10;描述已自动生成">
            <a:extLst>
              <a:ext uri="{FF2B5EF4-FFF2-40B4-BE49-F238E27FC236}">
                <a16:creationId xmlns:a16="http://schemas.microsoft.com/office/drawing/2014/main" id="{D8CC0574-A523-9082-3205-46EAB99EEC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278" y="3619466"/>
            <a:ext cx="3976094" cy="2406432"/>
          </a:xfrm>
          <a:prstGeom prst="rect">
            <a:avLst/>
          </a:prstGeom>
        </p:spPr>
      </p:pic>
      <p:pic>
        <p:nvPicPr>
          <p:cNvPr id="22" name="图片 21" descr="图片包含 应用程序&#10;&#10;描述已自动生成">
            <a:extLst>
              <a:ext uri="{FF2B5EF4-FFF2-40B4-BE49-F238E27FC236}">
                <a16:creationId xmlns:a16="http://schemas.microsoft.com/office/drawing/2014/main" id="{04D377DD-A701-7CB2-4641-C52BDDB235D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51758" b="7167"/>
          <a:stretch/>
        </p:blipFill>
        <p:spPr bwMode="auto">
          <a:xfrm>
            <a:off x="3305608" y="1756944"/>
            <a:ext cx="2277745" cy="6121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图片 22" descr="图片包含 背景图案&#10;&#10;描述已自动生成">
            <a:extLst>
              <a:ext uri="{FF2B5EF4-FFF2-40B4-BE49-F238E27FC236}">
                <a16:creationId xmlns:a16="http://schemas.microsoft.com/office/drawing/2014/main" id="{7523D163-E2E2-87FD-A722-F0F6BF6FA9F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" r="53702" b="4040"/>
          <a:stretch/>
        </p:blipFill>
        <p:spPr bwMode="auto">
          <a:xfrm>
            <a:off x="3901440" y="2446477"/>
            <a:ext cx="2194560" cy="8108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4" name="图片 23" descr="图示&#10;&#10;描述已自动生成">
            <a:extLst>
              <a:ext uri="{FF2B5EF4-FFF2-40B4-BE49-F238E27FC236}">
                <a16:creationId xmlns:a16="http://schemas.microsoft.com/office/drawing/2014/main" id="{F71498CD-C74F-B10B-D375-D0475D6220A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7873" r="916" b="9717"/>
          <a:stretch/>
        </p:blipFill>
        <p:spPr bwMode="auto">
          <a:xfrm>
            <a:off x="4631092" y="3521159"/>
            <a:ext cx="3175622" cy="26030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332515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6AF39444-F9C0-148D-9A0C-EF3C18953654}"/>
              </a:ext>
            </a:extLst>
          </p:cNvPr>
          <p:cNvSpPr txBox="1"/>
          <p:nvPr/>
        </p:nvSpPr>
        <p:spPr>
          <a:xfrm>
            <a:off x="680451" y="832102"/>
            <a:ext cx="113538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ct val="50000"/>
              </a:spcBef>
              <a:buClr>
                <a:schemeClr val="accent2"/>
              </a:buClr>
            </a:pPr>
            <a:r>
              <a:rPr lang="zh-CN" altLang="en-US" sz="44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增量迭代法</a:t>
            </a:r>
            <a:r>
              <a:rPr lang="en-US" altLang="zh-CN" sz="44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-</a:t>
            </a:r>
            <a:r>
              <a:rPr lang="zh-CN" altLang="en-US" sz="4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迭代校正阶段</a:t>
            </a:r>
          </a:p>
        </p:txBody>
      </p:sp>
      <p:pic>
        <p:nvPicPr>
          <p:cNvPr id="2" name="图片 1" descr="背景图案&#10;&#10;低可信度描述已自动生成">
            <a:extLst>
              <a:ext uri="{FF2B5EF4-FFF2-40B4-BE49-F238E27FC236}">
                <a16:creationId xmlns:a16="http://schemas.microsoft.com/office/drawing/2014/main" id="{B47F14F8-34BD-EA65-54B5-0755AE740A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569" r="43166" b="1383"/>
          <a:stretch/>
        </p:blipFill>
        <p:spPr bwMode="auto">
          <a:xfrm>
            <a:off x="818522" y="2196652"/>
            <a:ext cx="2391020" cy="7694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图片 4" descr="图示, 工程绘图&#10;&#10;描述已自动生成">
            <a:extLst>
              <a:ext uri="{FF2B5EF4-FFF2-40B4-BE49-F238E27FC236}">
                <a16:creationId xmlns:a16="http://schemas.microsoft.com/office/drawing/2014/main" id="{FBA948CE-8805-359D-1B9F-7F2B20B9C2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890" y="3476507"/>
            <a:ext cx="3687321" cy="2678663"/>
          </a:xfrm>
          <a:prstGeom prst="rect">
            <a:avLst/>
          </a:prstGeom>
        </p:spPr>
      </p:pic>
      <p:pic>
        <p:nvPicPr>
          <p:cNvPr id="6" name="图片 5" descr="图示&#10;&#10;描述已自动生成">
            <a:extLst>
              <a:ext uri="{FF2B5EF4-FFF2-40B4-BE49-F238E27FC236}">
                <a16:creationId xmlns:a16="http://schemas.microsoft.com/office/drawing/2014/main" id="{73296235-8AF1-34C7-7DD0-947F661B28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1150" y="3544627"/>
            <a:ext cx="3517641" cy="2570682"/>
          </a:xfrm>
          <a:prstGeom prst="rect">
            <a:avLst/>
          </a:prstGeom>
        </p:spPr>
      </p:pic>
      <p:pic>
        <p:nvPicPr>
          <p:cNvPr id="7" name="图片 6" descr="图示&#10;&#10;描述已自动生成">
            <a:extLst>
              <a:ext uri="{FF2B5EF4-FFF2-40B4-BE49-F238E27FC236}">
                <a16:creationId xmlns:a16="http://schemas.microsoft.com/office/drawing/2014/main" id="{E8950D34-3B93-0F1E-807A-A5E14136FA6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471" r="12372"/>
          <a:stretch/>
        </p:blipFill>
        <p:spPr bwMode="auto">
          <a:xfrm>
            <a:off x="8350898" y="3762910"/>
            <a:ext cx="2976464" cy="23523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图片 7" descr="文本, 信件&#10;&#10;描述已自动生成">
            <a:extLst>
              <a:ext uri="{FF2B5EF4-FFF2-40B4-BE49-F238E27FC236}">
                <a16:creationId xmlns:a16="http://schemas.microsoft.com/office/drawing/2014/main" id="{F12C02B4-5ED4-A1BD-847B-BD5F17950CB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3891" r="38290" b="77034"/>
          <a:stretch/>
        </p:blipFill>
        <p:spPr bwMode="auto">
          <a:xfrm>
            <a:off x="1580432" y="1781012"/>
            <a:ext cx="2696547" cy="50534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图片 8" descr="手机屏幕截图&#10;&#10;描述已自动生成">
            <a:extLst>
              <a:ext uri="{FF2B5EF4-FFF2-40B4-BE49-F238E27FC236}">
                <a16:creationId xmlns:a16="http://schemas.microsoft.com/office/drawing/2014/main" id="{5471000A-9620-F37E-586C-4AE16A1C1BF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20552"/>
          <a:stretch/>
        </p:blipFill>
        <p:spPr bwMode="auto">
          <a:xfrm>
            <a:off x="4011897" y="1668192"/>
            <a:ext cx="3605105" cy="6704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图片 9" descr="文本, 信件&#10;&#10;描述已自动生成">
            <a:extLst>
              <a:ext uri="{FF2B5EF4-FFF2-40B4-BE49-F238E27FC236}">
                <a16:creationId xmlns:a16="http://schemas.microsoft.com/office/drawing/2014/main" id="{0CA2EE6B-3980-1852-006C-BF657F3CC31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3111" t="44612" r="25078"/>
          <a:stretch/>
        </p:blipFill>
        <p:spPr bwMode="auto">
          <a:xfrm>
            <a:off x="1902270" y="2338617"/>
            <a:ext cx="3237146" cy="113187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84237FCF-2F0F-6A62-4A11-74C5F16D562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66058" y="1553417"/>
            <a:ext cx="4858464" cy="2228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4343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6AF39444-F9C0-148D-9A0C-EF3C18953654}"/>
              </a:ext>
            </a:extLst>
          </p:cNvPr>
          <p:cNvSpPr txBox="1"/>
          <p:nvPr/>
        </p:nvSpPr>
        <p:spPr>
          <a:xfrm>
            <a:off x="680451" y="832102"/>
            <a:ext cx="113538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ct val="50000"/>
              </a:spcBef>
              <a:buClr>
                <a:schemeClr val="accent2"/>
              </a:buClr>
            </a:pPr>
            <a:r>
              <a:rPr lang="zh-CN" altLang="en-US" sz="44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增量迭代法</a:t>
            </a:r>
            <a:r>
              <a:rPr lang="en-US" altLang="zh-CN" sz="44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-</a:t>
            </a:r>
            <a:r>
              <a:rPr lang="zh-CN" altLang="en-US" sz="44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算法流程图</a:t>
            </a:r>
          </a:p>
        </p:txBody>
      </p:sp>
      <p:pic>
        <p:nvPicPr>
          <p:cNvPr id="3" name="图片 2" descr="图示&#10;&#10;描述已自动生成">
            <a:extLst>
              <a:ext uri="{FF2B5EF4-FFF2-40B4-BE49-F238E27FC236}">
                <a16:creationId xmlns:a16="http://schemas.microsoft.com/office/drawing/2014/main" id="{337D1E71-8EA2-D08E-6900-A14D99F1B7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902" y="1883248"/>
            <a:ext cx="9268110" cy="41207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234304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>
            <a:extLst>
              <a:ext uri="{FF2B5EF4-FFF2-40B4-BE49-F238E27FC236}">
                <a16:creationId xmlns:a16="http://schemas.microsoft.com/office/drawing/2014/main" id="{46E41C41-060B-4B0D-9C1A-77B8F6C4CD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90" y="2133634"/>
            <a:ext cx="7110174" cy="3555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0DC10B96-61C0-4078-AFD5-89E2366D1D40}"/>
              </a:ext>
            </a:extLst>
          </p:cNvPr>
          <p:cNvSpPr txBox="1"/>
          <p:nvPr/>
        </p:nvSpPr>
        <p:spPr>
          <a:xfrm>
            <a:off x="914536" y="685872"/>
            <a:ext cx="100581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</a:rPr>
              <a:t>听说一键三连</a:t>
            </a:r>
            <a:r>
              <a:rPr lang="en-US" altLang="zh-CN" sz="4000" b="1">
                <a:latin typeface="黑体" panose="02010609060101010101" pitchFamily="49" charset="-122"/>
                <a:ea typeface="黑体" panose="02010609060101010101" pitchFamily="49" charset="-122"/>
              </a:rPr>
              <a:t>+</a:t>
            </a:r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</a:rPr>
              <a:t>关注的人会有好运哦！</a:t>
            </a:r>
          </a:p>
        </p:txBody>
      </p:sp>
    </p:spTree>
    <p:extLst>
      <p:ext uri="{BB962C8B-B14F-4D97-AF65-F5344CB8AC3E}">
        <p14:creationId xmlns:p14="http://schemas.microsoft.com/office/powerpoint/2010/main" val="28909366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文本框 144386"/>
          <p:cNvSpPr txBox="1">
            <a:spLocks noChangeArrowheads="1"/>
          </p:cNvSpPr>
          <p:nvPr/>
        </p:nvSpPr>
        <p:spPr bwMode="auto">
          <a:xfrm>
            <a:off x="4648200" y="3248032"/>
            <a:ext cx="3429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400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Thank you!</a:t>
            </a:r>
            <a:endParaRPr lang="zh-CN" altLang="en-US" sz="4000"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435" name="灯片编号占位符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fld id="{9DDA86E2-0C1B-4122-9B61-2ABBBF634B83}" type="slidenum">
              <a:rPr lang="zh-CN" altLang="en-US" smtClean="0">
                <a:latin typeface="Arial" panose="020B0604020202020204" pitchFamily="34" charset="0"/>
              </a:rPr>
              <a:t>12</a:t>
            </a:fld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8436" name="矩形 1"/>
          <p:cNvSpPr>
            <a:spLocks noChangeArrowheads="1"/>
          </p:cNvSpPr>
          <p:nvPr/>
        </p:nvSpPr>
        <p:spPr bwMode="auto">
          <a:xfrm>
            <a:off x="6096000" y="5333950"/>
            <a:ext cx="4572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i="1"/>
              <a:t>Email address: </a:t>
            </a:r>
            <a:r>
              <a:rPr lang="en-US" altLang="zh-CN">
                <a:hlinkClick r:id="rId3"/>
              </a:rPr>
              <a:t>pianchao223@163.com</a:t>
            </a:r>
            <a:endParaRPr lang="en-US" altLang="zh-CN"/>
          </a:p>
          <a:p>
            <a:r>
              <a:rPr lang="en-US" altLang="zh-CN"/>
              <a:t> QQ: 573023534</a:t>
            </a:r>
            <a:endParaRPr lang="zh-CN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主题1">
  <a:themeElements>
    <a:clrScheme name="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C"/>
      </a:accent5>
      <a:accent6>
        <a:srgbClr val="B70000"/>
      </a:accent6>
      <a:hlink>
        <a:srgbClr val="336699"/>
      </a:hlink>
      <a:folHlink>
        <a:srgbClr val="003366"/>
      </a:folHlink>
    </a:clrScheme>
    <a:fontScheme name="">
      <a:majorFont>
        <a:latin typeface="Verdana"/>
        <a:ea typeface="宋体"/>
        <a:cs typeface=""/>
      </a:majorFont>
      <a:minorFont>
        <a:latin typeface="Verdana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">
        <a:dk1>
          <a:srgbClr val="FFFFFF"/>
        </a:dk1>
        <a:lt1>
          <a:srgbClr val="800000"/>
        </a:lt1>
        <a:dk2>
          <a:srgbClr val="FFFFFF"/>
        </a:dk2>
        <a:lt2>
          <a:srgbClr val="A50021"/>
        </a:lt2>
        <a:accent1>
          <a:srgbClr val="FF9900"/>
        </a:accent1>
        <a:accent2>
          <a:srgbClr val="FF3300"/>
        </a:accent2>
        <a:accent3>
          <a:srgbClr val="C1AAAA"/>
        </a:accent3>
        <a:accent4>
          <a:srgbClr val="DCDCDC"/>
        </a:accent4>
        <a:accent5>
          <a:srgbClr val="FFCAAA"/>
        </a:accent5>
        <a:accent6>
          <a:srgbClr val="E52D00"/>
        </a:accent6>
        <a:hlink>
          <a:srgbClr val="FFFFCC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1072E"/>
        </a:lt1>
        <a:dk2>
          <a:srgbClr val="FFFFFF"/>
        </a:dk2>
        <a:lt2>
          <a:srgbClr val="3C001E"/>
        </a:lt2>
        <a:accent1>
          <a:srgbClr val="89A38F"/>
        </a:accent1>
        <a:accent2>
          <a:srgbClr val="666699"/>
        </a:accent2>
        <a:accent3>
          <a:srgbClr val="B3AAAC"/>
        </a:accent3>
        <a:accent4>
          <a:srgbClr val="DCDCDC"/>
        </a:accent4>
        <a:accent5>
          <a:srgbClr val="C4CEC6"/>
        </a:accent5>
        <a:accent6>
          <a:srgbClr val="5B5B89"/>
        </a:accent6>
        <a:hlink>
          <a:srgbClr val="8080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FFFFFF"/>
        </a:dk2>
        <a:lt2>
          <a:srgbClr val="333333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CDCDC"/>
        </a:accent4>
        <a:accent5>
          <a:srgbClr val="ADCAFF"/>
        </a:accent5>
        <a:accent6>
          <a:srgbClr val="B70000"/>
        </a:accent6>
        <a:hlink>
          <a:srgbClr val="666699"/>
        </a:hlink>
        <a:folHlink>
          <a:srgbClr val="6600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330000"/>
        </a:lt1>
        <a:dk2>
          <a:srgbClr val="FFFFFF"/>
        </a:dk2>
        <a:lt2>
          <a:srgbClr val="4B3D1B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CDCDC"/>
        </a:accent4>
        <a:accent5>
          <a:srgbClr val="E2CAAA"/>
        </a:accent5>
        <a:accent6>
          <a:srgbClr val="B75B00"/>
        </a:accent6>
        <a:hlink>
          <a:srgbClr val="666699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3366"/>
        </a:lt1>
        <a:dk2>
          <a:srgbClr val="FFFFFF"/>
        </a:dk2>
        <a:lt2>
          <a:srgbClr val="006666"/>
        </a:lt2>
        <a:accent1>
          <a:srgbClr val="0099CC"/>
        </a:accent1>
        <a:accent2>
          <a:srgbClr val="6666FF"/>
        </a:accent2>
        <a:accent3>
          <a:srgbClr val="AAADB9"/>
        </a:accent3>
        <a:accent4>
          <a:srgbClr val="DCDCDC"/>
        </a:accent4>
        <a:accent5>
          <a:srgbClr val="AACAE2"/>
        </a:accent5>
        <a:accent6>
          <a:srgbClr val="5B5BE5"/>
        </a:accent6>
        <a:hlink>
          <a:srgbClr val="FFFF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6666"/>
        </a:lt1>
        <a:dk2>
          <a:srgbClr val="FFFFFF"/>
        </a:dk2>
        <a:lt2>
          <a:srgbClr val="003366"/>
        </a:lt2>
        <a:accent1>
          <a:srgbClr val="6699FF"/>
        </a:accent1>
        <a:accent2>
          <a:srgbClr val="00CCFF"/>
        </a:accent2>
        <a:accent3>
          <a:srgbClr val="AAB9B9"/>
        </a:accent3>
        <a:accent4>
          <a:srgbClr val="DCDCDC"/>
        </a:accent4>
        <a:accent5>
          <a:srgbClr val="B9CAFF"/>
        </a:accent5>
        <a:accent6>
          <a:srgbClr val="00B7E5"/>
        </a:accent6>
        <a:hlink>
          <a:srgbClr val="FFFFCC"/>
        </a:hlink>
        <a:folHlink>
          <a:srgbClr val="33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4"/>
        </a:accent3>
        <a:accent4>
          <a:srgbClr val="000000"/>
        </a:accent4>
        <a:accent5>
          <a:srgbClr val="FFE2AA"/>
        </a:accent5>
        <a:accent6>
          <a:srgbClr val="A3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336600"/>
        </a:lt1>
        <a:dk2>
          <a:srgbClr val="FFFFFF"/>
        </a:dk2>
        <a:lt2>
          <a:srgbClr val="598600"/>
        </a:lt2>
        <a:accent1>
          <a:srgbClr val="33CC33"/>
        </a:accent1>
        <a:accent2>
          <a:srgbClr val="99CC00"/>
        </a:accent2>
        <a:accent3>
          <a:srgbClr val="ADB9AA"/>
        </a:accent3>
        <a:accent4>
          <a:srgbClr val="DCDCDC"/>
        </a:accent4>
        <a:accent5>
          <a:srgbClr val="ADE2AD"/>
        </a:accent5>
        <a:accent6>
          <a:srgbClr val="89B700"/>
        </a:accent6>
        <a:hlink>
          <a:srgbClr val="FFCC00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C"/>
        </a:accent5>
        <a:accent6>
          <a:srgbClr val="B7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主题1" id="{9AE1D386-D85D-4BBC-A9D2-39CEEFCF3ACF}" vid="{5FFD58D5-7FA6-4062-B493-156F4F530776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主题1</Template>
  <TotalTime>55084</TotalTime>
  <Words>127</Words>
  <Application>Microsoft Office PowerPoint</Application>
  <PresentationFormat>宽屏</PresentationFormat>
  <Paragraphs>24</Paragraphs>
  <Slides>12</Slides>
  <Notes>3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2" baseType="lpstr">
      <vt:lpstr>黑体</vt:lpstr>
      <vt:lpstr>微软雅黑</vt:lpstr>
      <vt:lpstr>Arial</vt:lpstr>
      <vt:lpstr>Calibri</vt:lpstr>
      <vt:lpstr>Segoe UI</vt:lpstr>
      <vt:lpstr>Times New Roman</vt:lpstr>
      <vt:lpstr>Verdana</vt:lpstr>
      <vt:lpstr>Wingdings</vt:lpstr>
      <vt:lpstr>主题1</vt:lpstr>
      <vt:lpstr>Visio.Drawing.15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PY</dc:creator>
  <cp:lastModifiedBy>Pian Chao</cp:lastModifiedBy>
  <cp:revision>17</cp:revision>
  <dcterms:created xsi:type="dcterms:W3CDTF">2016-06-26T09:40:00Z</dcterms:created>
  <dcterms:modified xsi:type="dcterms:W3CDTF">2023-01-14T01:27:50Z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r8>1</vt:r8>
  </property>
  <property fmtid="{D5CDD505-2E9C-101B-9397-08002B2CF9AE}" pid="3" name="KSOProductBuildVer">
    <vt:lpwstr>2052-10.1.0.5975</vt:lpwstr>
  </property>
</Properties>
</file>