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9"/>
  </p:notesMasterIdLst>
  <p:sldIdLst>
    <p:sldId id="345" r:id="rId2"/>
    <p:sldId id="363" r:id="rId3"/>
    <p:sldId id="360" r:id="rId4"/>
    <p:sldId id="362" r:id="rId5"/>
    <p:sldId id="361" r:id="rId6"/>
    <p:sldId id="343" r:id="rId7"/>
    <p:sldId id="314" r:id="rId8"/>
  </p:sldIdLst>
  <p:sldSz cx="1219200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59" userDrawn="1">
          <p15:clr>
            <a:srgbClr val="A4A3A4"/>
          </p15:clr>
        </p15:guide>
        <p15:guide id="2" pos="37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BA4474-BC02-4D66-812C-7611D0040BBB}" v="67" dt="2022-07-16T11:19:41.4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23" autoAdjust="0"/>
    <p:restoredTop sz="85864" autoAdjust="0"/>
  </p:normalViewPr>
  <p:slideViewPr>
    <p:cSldViewPr snapToGrid="0">
      <p:cViewPr varScale="1">
        <p:scale>
          <a:sx n="70" d="100"/>
          <a:sy n="70" d="100"/>
        </p:scale>
        <p:origin x="1243" y="62"/>
      </p:cViewPr>
      <p:guideLst>
        <p:guide orient="horz" pos="2159"/>
        <p:guide pos="378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an Chao" userId="1c122f3a12679b80" providerId="LiveId" clId="{47BA4474-BC02-4D66-812C-7611D0040BBB}"/>
    <pc:docChg chg="undo redo custSel addSld delSld modSld sldOrd">
      <pc:chgData name="Pian Chao" userId="1c122f3a12679b80" providerId="LiveId" clId="{47BA4474-BC02-4D66-812C-7611D0040BBB}" dt="2022-07-16T12:47:25.648" v="2941" actId="1076"/>
      <pc:docMkLst>
        <pc:docMk/>
      </pc:docMkLst>
      <pc:sldChg chg="addSp delSp modSp new mod modNotesTx">
        <pc:chgData name="Pian Chao" userId="1c122f3a12679b80" providerId="LiveId" clId="{47BA4474-BC02-4D66-812C-7611D0040BBB}" dt="2022-07-16T02:24:19.278" v="1296"/>
        <pc:sldMkLst>
          <pc:docMk/>
          <pc:sldMk cId="624025757" sldId="377"/>
        </pc:sldMkLst>
        <pc:spChg chg="del">
          <ac:chgData name="Pian Chao" userId="1c122f3a12679b80" providerId="LiveId" clId="{47BA4474-BC02-4D66-812C-7611D0040BBB}" dt="2022-07-12T10:56:30.351" v="371" actId="478"/>
          <ac:spMkLst>
            <pc:docMk/>
            <pc:sldMk cId="624025757" sldId="377"/>
            <ac:spMk id="2" creationId="{8D0BE116-17C3-B369-2F8D-B12EAF6FE0BB}"/>
          </ac:spMkLst>
        </pc:spChg>
        <pc:spChg chg="del">
          <ac:chgData name="Pian Chao" userId="1c122f3a12679b80" providerId="LiveId" clId="{47BA4474-BC02-4D66-812C-7611D0040BBB}" dt="2022-07-12T10:56:36.697" v="372" actId="478"/>
          <ac:spMkLst>
            <pc:docMk/>
            <pc:sldMk cId="624025757" sldId="377"/>
            <ac:spMk id="3" creationId="{8CADC6A4-06FA-9FC2-3C34-7835765AD54A}"/>
          </ac:spMkLst>
        </pc:spChg>
        <pc:spChg chg="add mod">
          <ac:chgData name="Pian Chao" userId="1c122f3a12679b80" providerId="LiveId" clId="{47BA4474-BC02-4D66-812C-7611D0040BBB}" dt="2022-07-16T02:22:27.558" v="1280" actId="571"/>
          <ac:spMkLst>
            <pc:docMk/>
            <pc:sldMk cId="624025757" sldId="377"/>
            <ac:spMk id="4" creationId="{87DA2B5F-DF53-BF8B-9698-BC988C51E734}"/>
          </ac:spMkLst>
        </pc:spChg>
        <pc:spChg chg="add mod">
          <ac:chgData name="Pian Chao" userId="1c122f3a12679b80" providerId="LiveId" clId="{47BA4474-BC02-4D66-812C-7611D0040BBB}" dt="2022-07-11T12:29:09.270" v="78" actId="207"/>
          <ac:spMkLst>
            <pc:docMk/>
            <pc:sldMk cId="624025757" sldId="377"/>
            <ac:spMk id="5" creationId="{64927BCF-D0FB-1B62-9C60-B3A48FDF0DB1}"/>
          </ac:spMkLst>
        </pc:spChg>
        <pc:picChg chg="add mod modCrop">
          <ac:chgData name="Pian Chao" userId="1c122f3a12679b80" providerId="LiveId" clId="{47BA4474-BC02-4D66-812C-7611D0040BBB}" dt="2022-07-16T02:24:19.278" v="1296"/>
          <ac:picMkLst>
            <pc:docMk/>
            <pc:sldMk cId="624025757" sldId="377"/>
            <ac:picMk id="3" creationId="{197E9EF7-3C3A-49C7-850E-B16E6CA15370}"/>
          </ac:picMkLst>
        </pc:picChg>
        <pc:picChg chg="add mod">
          <ac:chgData name="Pian Chao" userId="1c122f3a12679b80" providerId="LiveId" clId="{47BA4474-BC02-4D66-812C-7611D0040BBB}" dt="2022-07-16T02:23:38.986" v="1290" actId="1076"/>
          <ac:picMkLst>
            <pc:docMk/>
            <pc:sldMk cId="624025757" sldId="377"/>
            <ac:picMk id="6" creationId="{C38418C4-CD5A-3C05-67B6-BBD19C7DF535}"/>
          </ac:picMkLst>
        </pc:picChg>
      </pc:sldChg>
      <pc:sldChg chg="addSp delSp modSp new mod modNotesTx">
        <pc:chgData name="Pian Chao" userId="1c122f3a12679b80" providerId="LiveId" clId="{47BA4474-BC02-4D66-812C-7611D0040BBB}" dt="2022-07-16T12:47:25.648" v="2941" actId="1076"/>
        <pc:sldMkLst>
          <pc:docMk/>
          <pc:sldMk cId="1691212405" sldId="378"/>
        </pc:sldMkLst>
        <pc:spChg chg="del">
          <ac:chgData name="Pian Chao" userId="1c122f3a12679b80" providerId="LiveId" clId="{47BA4474-BC02-4D66-812C-7611D0040BBB}" dt="2022-07-11T12:30:19.406" v="83" actId="478"/>
          <ac:spMkLst>
            <pc:docMk/>
            <pc:sldMk cId="1691212405" sldId="378"/>
            <ac:spMk id="2" creationId="{3A068EF0-CBEE-F099-1F67-B04285A85898}"/>
          </ac:spMkLst>
        </pc:spChg>
        <pc:spChg chg="del">
          <ac:chgData name="Pian Chao" userId="1c122f3a12679b80" providerId="LiveId" clId="{47BA4474-BC02-4D66-812C-7611D0040BBB}" dt="2022-07-11T12:30:20.963" v="84" actId="478"/>
          <ac:spMkLst>
            <pc:docMk/>
            <pc:sldMk cId="1691212405" sldId="378"/>
            <ac:spMk id="3" creationId="{45CF7122-FDEE-0B6D-5BFB-D154A6621CD7}"/>
          </ac:spMkLst>
        </pc:spChg>
        <pc:spChg chg="add mod">
          <ac:chgData name="Pian Chao" userId="1c122f3a12679b80" providerId="LiveId" clId="{47BA4474-BC02-4D66-812C-7611D0040BBB}" dt="2022-07-16T11:13:13.465" v="2763" actId="164"/>
          <ac:spMkLst>
            <pc:docMk/>
            <pc:sldMk cId="1691212405" sldId="378"/>
            <ac:spMk id="5" creationId="{F155D2D1-1F4D-68D6-CC0C-01CF2D019306}"/>
          </ac:spMkLst>
        </pc:spChg>
        <pc:spChg chg="add del mod">
          <ac:chgData name="Pian Chao" userId="1c122f3a12679b80" providerId="LiveId" clId="{47BA4474-BC02-4D66-812C-7611D0040BBB}" dt="2022-07-13T12:27:12.115" v="912" actId="478"/>
          <ac:spMkLst>
            <pc:docMk/>
            <pc:sldMk cId="1691212405" sldId="378"/>
            <ac:spMk id="7" creationId="{5B9379AF-BADC-A2D5-32C8-F1D0AD2AB8F8}"/>
          </ac:spMkLst>
        </pc:spChg>
        <pc:spChg chg="add del mod">
          <ac:chgData name="Pian Chao" userId="1c122f3a12679b80" providerId="LiveId" clId="{47BA4474-BC02-4D66-812C-7611D0040BBB}" dt="2022-07-13T12:24:10.597" v="814" actId="478"/>
          <ac:spMkLst>
            <pc:docMk/>
            <pc:sldMk cId="1691212405" sldId="378"/>
            <ac:spMk id="9" creationId="{02769A2D-A0A2-90F7-5CC5-36B7F2251DFD}"/>
          </ac:spMkLst>
        </pc:spChg>
        <pc:spChg chg="add mod">
          <ac:chgData name="Pian Chao" userId="1c122f3a12679b80" providerId="LiveId" clId="{47BA4474-BC02-4D66-812C-7611D0040BBB}" dt="2022-07-13T12:26:32.610" v="909" actId="1076"/>
          <ac:spMkLst>
            <pc:docMk/>
            <pc:sldMk cId="1691212405" sldId="378"/>
            <ac:spMk id="14" creationId="{0CC2B6D3-C43F-4D34-CE82-5078451F9D7B}"/>
          </ac:spMkLst>
        </pc:spChg>
        <pc:spChg chg="add mod">
          <ac:chgData name="Pian Chao" userId="1c122f3a12679b80" providerId="LiveId" clId="{47BA4474-BC02-4D66-812C-7611D0040BBB}" dt="2022-07-13T12:47:31.021" v="1073" actId="1076"/>
          <ac:spMkLst>
            <pc:docMk/>
            <pc:sldMk cId="1691212405" sldId="378"/>
            <ac:spMk id="24" creationId="{CC6BFE70-CD29-D516-6F18-59D96B2C2D88}"/>
          </ac:spMkLst>
        </pc:spChg>
        <pc:spChg chg="add mod">
          <ac:chgData name="Pian Chao" userId="1c122f3a12679b80" providerId="LiveId" clId="{47BA4474-BC02-4D66-812C-7611D0040BBB}" dt="2022-07-13T12:51:10.347" v="1102" actId="1076"/>
          <ac:spMkLst>
            <pc:docMk/>
            <pc:sldMk cId="1691212405" sldId="378"/>
            <ac:spMk id="25" creationId="{45A2276B-3E83-8A28-DF21-36F651555CED}"/>
          </ac:spMkLst>
        </pc:spChg>
        <pc:spChg chg="add mod">
          <ac:chgData name="Pian Chao" userId="1c122f3a12679b80" providerId="LiveId" clId="{47BA4474-BC02-4D66-812C-7611D0040BBB}" dt="2022-07-13T12:51:07.089" v="1101" actId="14100"/>
          <ac:spMkLst>
            <pc:docMk/>
            <pc:sldMk cId="1691212405" sldId="378"/>
            <ac:spMk id="29" creationId="{ABDA556D-B6C1-8102-695D-69C874226995}"/>
          </ac:spMkLst>
        </pc:spChg>
        <pc:spChg chg="add mod">
          <ac:chgData name="Pian Chao" userId="1c122f3a12679b80" providerId="LiveId" clId="{47BA4474-BC02-4D66-812C-7611D0040BBB}" dt="2022-07-13T12:54:41.038" v="1159" actId="113"/>
          <ac:spMkLst>
            <pc:docMk/>
            <pc:sldMk cId="1691212405" sldId="378"/>
            <ac:spMk id="32" creationId="{840A5675-1974-E6E5-7475-088A2E8417A7}"/>
          </ac:spMkLst>
        </pc:spChg>
        <pc:spChg chg="add mod">
          <ac:chgData name="Pian Chao" userId="1c122f3a12679b80" providerId="LiveId" clId="{47BA4474-BC02-4D66-812C-7611D0040BBB}" dt="2022-07-13T12:55:11.473" v="1166" actId="14100"/>
          <ac:spMkLst>
            <pc:docMk/>
            <pc:sldMk cId="1691212405" sldId="378"/>
            <ac:spMk id="35" creationId="{BF9BD713-78C1-2F99-01BA-66CC6AC74DAB}"/>
          </ac:spMkLst>
        </pc:spChg>
        <pc:grpChg chg="add mod">
          <ac:chgData name="Pian Chao" userId="1c122f3a12679b80" providerId="LiveId" clId="{47BA4474-BC02-4D66-812C-7611D0040BBB}" dt="2022-07-16T11:13:13.465" v="2763" actId="164"/>
          <ac:grpSpMkLst>
            <pc:docMk/>
            <pc:sldMk cId="1691212405" sldId="378"/>
            <ac:grpSpMk id="7" creationId="{1093EC01-EB97-4D1D-CAA2-92DDA6A9B660}"/>
          </ac:grpSpMkLst>
        </pc:grpChg>
        <pc:picChg chg="add del mod">
          <ac:chgData name="Pian Chao" userId="1c122f3a12679b80" providerId="LiveId" clId="{47BA4474-BC02-4D66-812C-7611D0040BBB}" dt="2022-07-16T11:17:56.129" v="2924" actId="478"/>
          <ac:picMkLst>
            <pc:docMk/>
            <pc:sldMk cId="1691212405" sldId="378"/>
            <ac:picMk id="3" creationId="{F505C173-17E0-56FC-050C-74B75E134DE8}"/>
          </ac:picMkLst>
        </pc:picChg>
        <pc:picChg chg="add mod">
          <ac:chgData name="Pian Chao" userId="1c122f3a12679b80" providerId="LiveId" clId="{47BA4474-BC02-4D66-812C-7611D0040BBB}" dt="2022-07-16T11:12:00.199" v="2759" actId="1035"/>
          <ac:picMkLst>
            <pc:docMk/>
            <pc:sldMk cId="1691212405" sldId="378"/>
            <ac:picMk id="4" creationId="{D3C0F4A6-91FE-4BD1-641D-42273800CB4F}"/>
          </ac:picMkLst>
        </pc:picChg>
        <pc:picChg chg="add del mod">
          <ac:chgData name="Pian Chao" userId="1c122f3a12679b80" providerId="LiveId" clId="{47BA4474-BC02-4D66-812C-7611D0040BBB}" dt="2022-07-13T12:40:37.990" v="982" actId="478"/>
          <ac:picMkLst>
            <pc:docMk/>
            <pc:sldMk cId="1691212405" sldId="378"/>
            <ac:picMk id="5" creationId="{3427CA83-0A23-C6AF-E23E-1165447EDD35}"/>
          </ac:picMkLst>
        </pc:picChg>
        <pc:picChg chg="add mod modCrop">
          <ac:chgData name="Pian Chao" userId="1c122f3a12679b80" providerId="LiveId" clId="{47BA4474-BC02-4D66-812C-7611D0040BBB}" dt="2022-07-16T12:47:22.027" v="2940" actId="1076"/>
          <ac:picMkLst>
            <pc:docMk/>
            <pc:sldMk cId="1691212405" sldId="378"/>
            <ac:picMk id="6" creationId="{E0A72C72-EB4A-3254-7E15-E4D26B36AC2B}"/>
          </ac:picMkLst>
        </pc:picChg>
        <pc:picChg chg="add mod">
          <ac:chgData name="Pian Chao" userId="1c122f3a12679b80" providerId="LiveId" clId="{47BA4474-BC02-4D66-812C-7611D0040BBB}" dt="2022-07-16T11:18:12.856" v="2928" actId="1076"/>
          <ac:picMkLst>
            <pc:docMk/>
            <pc:sldMk cId="1691212405" sldId="378"/>
            <ac:picMk id="9" creationId="{028AF7C5-472C-38D5-4FF4-B80B08E62B23}"/>
          </ac:picMkLst>
        </pc:picChg>
        <pc:picChg chg="add mod">
          <ac:chgData name="Pian Chao" userId="1c122f3a12679b80" providerId="LiveId" clId="{47BA4474-BC02-4D66-812C-7611D0040BBB}" dt="2022-07-13T12:47:00.629" v="1066" actId="1076"/>
          <ac:picMkLst>
            <pc:docMk/>
            <pc:sldMk cId="1691212405" sldId="378"/>
            <ac:picMk id="10" creationId="{B1951501-03C3-8E50-D481-FB3496D28264}"/>
          </ac:picMkLst>
        </pc:picChg>
        <pc:picChg chg="add mod">
          <ac:chgData name="Pian Chao" userId="1c122f3a12679b80" providerId="LiveId" clId="{47BA4474-BC02-4D66-812C-7611D0040BBB}" dt="2022-07-16T12:47:22.027" v="2940" actId="1076"/>
          <ac:picMkLst>
            <pc:docMk/>
            <pc:sldMk cId="1691212405" sldId="378"/>
            <ac:picMk id="12" creationId="{FC15DBE5-3047-0872-5D22-CEE3CC093879}"/>
          </ac:picMkLst>
        </pc:picChg>
        <pc:picChg chg="add mod">
          <ac:chgData name="Pian Chao" userId="1c122f3a12679b80" providerId="LiveId" clId="{47BA4474-BC02-4D66-812C-7611D0040BBB}" dt="2022-07-13T12:52:45.942" v="1118" actId="1038"/>
          <ac:picMkLst>
            <pc:docMk/>
            <pc:sldMk cId="1691212405" sldId="378"/>
            <ac:picMk id="13" creationId="{B0B91306-039B-7014-1C27-5A1D08D0B17D}"/>
          </ac:picMkLst>
        </pc:picChg>
        <pc:picChg chg="add mod modCrop">
          <ac:chgData name="Pian Chao" userId="1c122f3a12679b80" providerId="LiveId" clId="{47BA4474-BC02-4D66-812C-7611D0040BBB}" dt="2022-07-13T12:49:47.768" v="1096" actId="1076"/>
          <ac:picMkLst>
            <pc:docMk/>
            <pc:sldMk cId="1691212405" sldId="378"/>
            <ac:picMk id="15" creationId="{29F5EFE8-435B-1371-B071-BD539FACC5BD}"/>
          </ac:picMkLst>
        </pc:picChg>
        <pc:picChg chg="add mod">
          <ac:chgData name="Pian Chao" userId="1c122f3a12679b80" providerId="LiveId" clId="{47BA4474-BC02-4D66-812C-7611D0040BBB}" dt="2022-07-13T12:52:40.031" v="1110" actId="1076"/>
          <ac:picMkLst>
            <pc:docMk/>
            <pc:sldMk cId="1691212405" sldId="378"/>
            <ac:picMk id="17" creationId="{44826D2A-7A51-F902-0594-F8A5ABBC4B39}"/>
          </ac:picMkLst>
        </pc:picChg>
        <pc:picChg chg="add del mod">
          <ac:chgData name="Pian Chao" userId="1c122f3a12679b80" providerId="LiveId" clId="{47BA4474-BC02-4D66-812C-7611D0040BBB}" dt="2022-07-16T12:47:25.648" v="2941" actId="1076"/>
          <ac:picMkLst>
            <pc:docMk/>
            <pc:sldMk cId="1691212405" sldId="378"/>
            <ac:picMk id="19" creationId="{5A5E9F90-532C-D06E-5901-18D9E565B7A9}"/>
          </ac:picMkLst>
        </pc:picChg>
        <pc:picChg chg="add mod">
          <ac:chgData name="Pian Chao" userId="1c122f3a12679b80" providerId="LiveId" clId="{47BA4474-BC02-4D66-812C-7611D0040BBB}" dt="2022-07-13T12:52:27.979" v="1107" actId="1076"/>
          <ac:picMkLst>
            <pc:docMk/>
            <pc:sldMk cId="1691212405" sldId="378"/>
            <ac:picMk id="21" creationId="{D654F372-F423-6522-243C-95E9D632C9E8}"/>
          </ac:picMkLst>
        </pc:picChg>
        <pc:picChg chg="add mod">
          <ac:chgData name="Pian Chao" userId="1c122f3a12679b80" providerId="LiveId" clId="{47BA4474-BC02-4D66-812C-7611D0040BBB}" dt="2022-07-13T12:52:29.766" v="1108" actId="1076"/>
          <ac:picMkLst>
            <pc:docMk/>
            <pc:sldMk cId="1691212405" sldId="378"/>
            <ac:picMk id="23" creationId="{3D478963-2827-35D2-D50F-43F65069F841}"/>
          </ac:picMkLst>
        </pc:picChg>
        <pc:picChg chg="add mod modCrop">
          <ac:chgData name="Pian Chao" userId="1c122f3a12679b80" providerId="LiveId" clId="{47BA4474-BC02-4D66-812C-7611D0040BBB}" dt="2022-07-13T12:46:58.553" v="1065" actId="1076"/>
          <ac:picMkLst>
            <pc:docMk/>
            <pc:sldMk cId="1691212405" sldId="378"/>
            <ac:picMk id="26" creationId="{793F232F-8402-FA69-DEB6-1752829F02D2}"/>
          </ac:picMkLst>
        </pc:picChg>
        <pc:picChg chg="add mod">
          <ac:chgData name="Pian Chao" userId="1c122f3a12679b80" providerId="LiveId" clId="{47BA4474-BC02-4D66-812C-7611D0040BBB}" dt="2022-07-13T12:54:21.381" v="1139" actId="1076"/>
          <ac:picMkLst>
            <pc:docMk/>
            <pc:sldMk cId="1691212405" sldId="378"/>
            <ac:picMk id="28" creationId="{6E3F2FC2-9754-A864-B8C7-218DC076E43E}"/>
          </ac:picMkLst>
        </pc:picChg>
        <pc:picChg chg="add mod modCrop">
          <ac:chgData name="Pian Chao" userId="1c122f3a12679b80" providerId="LiveId" clId="{47BA4474-BC02-4D66-812C-7611D0040BBB}" dt="2022-07-16T11:13:13.465" v="2763" actId="164"/>
          <ac:picMkLst>
            <pc:docMk/>
            <pc:sldMk cId="1691212405" sldId="378"/>
            <ac:picMk id="31" creationId="{F7D68010-893B-4659-4B43-F33DF1C07F34}"/>
          </ac:picMkLst>
        </pc:picChg>
        <pc:picChg chg="add del mod">
          <ac:chgData name="Pian Chao" userId="1c122f3a12679b80" providerId="LiveId" clId="{47BA4474-BC02-4D66-812C-7611D0040BBB}" dt="2022-07-13T12:27:10.788" v="911" actId="478"/>
          <ac:picMkLst>
            <pc:docMk/>
            <pc:sldMk cId="1691212405" sldId="378"/>
            <ac:picMk id="1026" creationId="{0CB9AE35-2ED8-BDAC-FFC6-53D711174734}"/>
          </ac:picMkLst>
        </pc:picChg>
        <pc:picChg chg="add del mod">
          <ac:chgData name="Pian Chao" userId="1c122f3a12679b80" providerId="LiveId" clId="{47BA4474-BC02-4D66-812C-7611D0040BBB}" dt="2022-07-13T12:24:10.597" v="814" actId="478"/>
          <ac:picMkLst>
            <pc:docMk/>
            <pc:sldMk cId="1691212405" sldId="378"/>
            <ac:picMk id="1028" creationId="{A983376B-0EED-8CF0-17B8-579065220D9A}"/>
          </ac:picMkLst>
        </pc:picChg>
      </pc:sldChg>
      <pc:sldChg chg="addSp delSp modSp new del mod modNotesTx">
        <pc:chgData name="Pian Chao" userId="1c122f3a12679b80" providerId="LiveId" clId="{47BA4474-BC02-4D66-812C-7611D0040BBB}" dt="2022-07-16T03:07:44.085" v="2226" actId="47"/>
        <pc:sldMkLst>
          <pc:docMk/>
          <pc:sldMk cId="3075103027" sldId="379"/>
        </pc:sldMkLst>
        <pc:spChg chg="del">
          <ac:chgData name="Pian Chao" userId="1c122f3a12679b80" providerId="LiveId" clId="{47BA4474-BC02-4D66-812C-7611D0040BBB}" dt="2022-07-11T12:41:36.291" v="137" actId="478"/>
          <ac:spMkLst>
            <pc:docMk/>
            <pc:sldMk cId="3075103027" sldId="379"/>
            <ac:spMk id="2" creationId="{28C9B9C1-60EC-8161-CD6A-7DC3BF13994E}"/>
          </ac:spMkLst>
        </pc:spChg>
        <pc:spChg chg="del">
          <ac:chgData name="Pian Chao" userId="1c122f3a12679b80" providerId="LiveId" clId="{47BA4474-BC02-4D66-812C-7611D0040BBB}" dt="2022-07-11T12:41:36.291" v="137" actId="478"/>
          <ac:spMkLst>
            <pc:docMk/>
            <pc:sldMk cId="3075103027" sldId="379"/>
            <ac:spMk id="3" creationId="{7B885625-038D-318A-EB0F-44F60B26096C}"/>
          </ac:spMkLst>
        </pc:spChg>
        <pc:spChg chg="add mod">
          <ac:chgData name="Pian Chao" userId="1c122f3a12679b80" providerId="LiveId" clId="{47BA4474-BC02-4D66-812C-7611D0040BBB}" dt="2022-07-11T12:43:16.379" v="207" actId="20577"/>
          <ac:spMkLst>
            <pc:docMk/>
            <pc:sldMk cId="3075103027" sldId="379"/>
            <ac:spMk id="7" creationId="{2D626A47-1624-EF2A-7A75-F3F0108A7690}"/>
          </ac:spMkLst>
        </pc:spChg>
        <pc:picChg chg="add del mod">
          <ac:chgData name="Pian Chao" userId="1c122f3a12679b80" providerId="LiveId" clId="{47BA4474-BC02-4D66-812C-7611D0040BBB}" dt="2022-07-11T13:04:39.444" v="213" actId="478"/>
          <ac:picMkLst>
            <pc:docMk/>
            <pc:sldMk cId="3075103027" sldId="379"/>
            <ac:picMk id="5" creationId="{6A1EFFF7-2026-290A-10F6-DEBE42B989FE}"/>
          </ac:picMkLst>
        </pc:picChg>
        <pc:picChg chg="add del mod">
          <ac:chgData name="Pian Chao" userId="1c122f3a12679b80" providerId="LiveId" clId="{47BA4474-BC02-4D66-812C-7611D0040BBB}" dt="2022-07-11T13:04:18.559" v="212" actId="478"/>
          <ac:picMkLst>
            <pc:docMk/>
            <pc:sldMk cId="3075103027" sldId="379"/>
            <ac:picMk id="9" creationId="{1B17A272-3690-4545-FA07-B7E461B8E27A}"/>
          </ac:picMkLst>
        </pc:picChg>
        <pc:picChg chg="add mod">
          <ac:chgData name="Pian Chao" userId="1c122f3a12679b80" providerId="LiveId" clId="{47BA4474-BC02-4D66-812C-7611D0040BBB}" dt="2022-07-11T13:08:29.651" v="245" actId="1076"/>
          <ac:picMkLst>
            <pc:docMk/>
            <pc:sldMk cId="3075103027" sldId="379"/>
            <ac:picMk id="11" creationId="{9E919FA1-0288-2665-E4DD-6BFEF0AAA740}"/>
          </ac:picMkLst>
        </pc:picChg>
      </pc:sldChg>
      <pc:sldChg chg="addSp delSp modSp add mod ord modNotesTx">
        <pc:chgData name="Pian Chao" userId="1c122f3a12679b80" providerId="LiveId" clId="{47BA4474-BC02-4D66-812C-7611D0040BBB}" dt="2022-07-16T12:02:23.289" v="2937" actId="1076"/>
        <pc:sldMkLst>
          <pc:docMk/>
          <pc:sldMk cId="1152958466" sldId="380"/>
        </pc:sldMkLst>
        <pc:spChg chg="mod">
          <ac:chgData name="Pian Chao" userId="1c122f3a12679b80" providerId="LiveId" clId="{47BA4474-BC02-4D66-812C-7611D0040BBB}" dt="2022-07-11T12:42:51.539" v="179" actId="20577"/>
          <ac:spMkLst>
            <pc:docMk/>
            <pc:sldMk cId="1152958466" sldId="380"/>
            <ac:spMk id="7" creationId="{2D626A47-1624-EF2A-7A75-F3F0108A7690}"/>
          </ac:spMkLst>
        </pc:spChg>
        <pc:picChg chg="add mod">
          <ac:chgData name="Pian Chao" userId="1c122f3a12679b80" providerId="LiveId" clId="{47BA4474-BC02-4D66-812C-7611D0040BBB}" dt="2022-07-13T12:04:05.762" v="710" actId="1076"/>
          <ac:picMkLst>
            <pc:docMk/>
            <pc:sldMk cId="1152958466" sldId="380"/>
            <ac:picMk id="3" creationId="{1CACB01B-E885-13B7-2F23-B2835EC03CF2}"/>
          </ac:picMkLst>
        </pc:picChg>
        <pc:picChg chg="add mod">
          <ac:chgData name="Pian Chao" userId="1c122f3a12679b80" providerId="LiveId" clId="{47BA4474-BC02-4D66-812C-7611D0040BBB}" dt="2022-07-16T12:02:23.289" v="2937" actId="1076"/>
          <ac:picMkLst>
            <pc:docMk/>
            <pc:sldMk cId="1152958466" sldId="380"/>
            <ac:picMk id="4" creationId="{E517CFC5-4452-7CE3-A4A5-48CEC041FC4E}"/>
          </ac:picMkLst>
        </pc:picChg>
        <pc:picChg chg="del">
          <ac:chgData name="Pian Chao" userId="1c122f3a12679b80" providerId="LiveId" clId="{47BA4474-BC02-4D66-812C-7611D0040BBB}" dt="2022-07-11T12:49:28.883" v="208" actId="478"/>
          <ac:picMkLst>
            <pc:docMk/>
            <pc:sldMk cId="1152958466" sldId="380"/>
            <ac:picMk id="5" creationId="{6A1EFFF7-2026-290A-10F6-DEBE42B989FE}"/>
          </ac:picMkLst>
        </pc:picChg>
      </pc:sldChg>
      <pc:sldChg chg="new del">
        <pc:chgData name="Pian Chao" userId="1c122f3a12679b80" providerId="LiveId" clId="{47BA4474-BC02-4D66-812C-7611D0040BBB}" dt="2022-07-11T12:42:35.606" v="176" actId="47"/>
        <pc:sldMkLst>
          <pc:docMk/>
          <pc:sldMk cId="2981647352" sldId="380"/>
        </pc:sldMkLst>
      </pc:sldChg>
      <pc:sldChg chg="addSp modSp new del mod modNotesTx">
        <pc:chgData name="Pian Chao" userId="1c122f3a12679b80" providerId="LiveId" clId="{47BA4474-BC02-4D66-812C-7611D0040BBB}" dt="2022-07-16T03:07:44.085" v="2226" actId="47"/>
        <pc:sldMkLst>
          <pc:docMk/>
          <pc:sldMk cId="2010001510" sldId="381"/>
        </pc:sldMkLst>
        <pc:spChg chg="add mod">
          <ac:chgData name="Pian Chao" userId="1c122f3a12679b80" providerId="LiveId" clId="{47BA4474-BC02-4D66-812C-7611D0040BBB}" dt="2022-07-11T13:12:34.034" v="251" actId="1076"/>
          <ac:spMkLst>
            <pc:docMk/>
            <pc:sldMk cId="2010001510" sldId="381"/>
            <ac:spMk id="7" creationId="{468E2D73-EF45-596C-6D03-FE7586E4CE9D}"/>
          </ac:spMkLst>
        </pc:spChg>
        <pc:picChg chg="add mod">
          <ac:chgData name="Pian Chao" userId="1c122f3a12679b80" providerId="LiveId" clId="{47BA4474-BC02-4D66-812C-7611D0040BBB}" dt="2022-07-11T13:12:29.900" v="249" actId="1076"/>
          <ac:picMkLst>
            <pc:docMk/>
            <pc:sldMk cId="2010001510" sldId="381"/>
            <ac:picMk id="5" creationId="{362864D4-79A4-4EF7-AB5C-C965699AAF76}"/>
          </ac:picMkLst>
        </pc:picChg>
      </pc:sldChg>
      <pc:sldChg chg="addSp delSp modSp new del mod">
        <pc:chgData name="Pian Chao" userId="1c122f3a12679b80" providerId="LiveId" clId="{47BA4474-BC02-4D66-812C-7611D0040BBB}" dt="2022-07-16T01:45:05.468" v="1169" actId="47"/>
        <pc:sldMkLst>
          <pc:docMk/>
          <pc:sldMk cId="2881407339" sldId="382"/>
        </pc:sldMkLst>
        <pc:spChg chg="del">
          <ac:chgData name="Pian Chao" userId="1c122f3a12679b80" providerId="LiveId" clId="{47BA4474-BC02-4D66-812C-7611D0040BBB}" dt="2022-07-13T12:14:06.188" v="781" actId="478"/>
          <ac:spMkLst>
            <pc:docMk/>
            <pc:sldMk cId="2881407339" sldId="382"/>
            <ac:spMk id="2" creationId="{2621F10D-BA47-7C58-8634-CD2E1B127456}"/>
          </ac:spMkLst>
        </pc:spChg>
        <pc:spChg chg="del">
          <ac:chgData name="Pian Chao" userId="1c122f3a12679b80" providerId="LiveId" clId="{47BA4474-BC02-4D66-812C-7611D0040BBB}" dt="2022-07-13T12:14:03.716" v="780" actId="478"/>
          <ac:spMkLst>
            <pc:docMk/>
            <pc:sldMk cId="2881407339" sldId="382"/>
            <ac:spMk id="3" creationId="{D750D308-7564-E0E7-3F3B-334FA3D508C3}"/>
          </ac:spMkLst>
        </pc:spChg>
        <pc:picChg chg="add del mod">
          <ac:chgData name="Pian Chao" userId="1c122f3a12679b80" providerId="LiveId" clId="{47BA4474-BC02-4D66-812C-7611D0040BBB}" dt="2022-07-13T12:14:34.695" v="789" actId="21"/>
          <ac:picMkLst>
            <pc:docMk/>
            <pc:sldMk cId="2881407339" sldId="382"/>
            <ac:picMk id="5" creationId="{AF294965-CDB4-A1B9-9EC4-62E217A41DA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822338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zh-CN" sz="1800">
                <a:effectLst/>
                <a:latin typeface="Calibri" panose="020F0502020204030204" pitchFamily="34" charset="0"/>
                <a:ea typeface="宋体" panose="02010600030101010101" pitchFamily="2" charset="-122"/>
                <a:cs typeface="Times New Roman" panose="02020603050405020304" pitchFamily="18" charset="0"/>
              </a:rPr>
              <a:t>接下来首先介绍阻尼器极限状态对单自由度体系地震响应的影响。实际的缸式黏滞阻尼器会有多种失效模式。为了简化研究问题，本文仅考虑缸式液体黏滞阻尼器失效的三种极限状态，分别是承载力极限状态、位移极限状态和混合承载力</a:t>
            </a:r>
            <a:r>
              <a:rPr lang="en-US" altLang="zh-CN" sz="180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a:effectLst/>
                <a:latin typeface="Calibri" panose="020F0502020204030204" pitchFamily="34" charset="0"/>
                <a:ea typeface="宋体" panose="02010600030101010101" pitchFamily="2" charset="-122"/>
                <a:cs typeface="Times New Roman" panose="02020603050405020304" pitchFamily="18" charset="0"/>
              </a:rPr>
              <a:t>位移极限状态。其中承载力极限状态是指当阻尼器向外拉伸时如果速度过快会产生较大的阻尼力，导致活塞薄弱区的受拉屈服进而拉裂，从而导致阻尼器失去承载力；位移极限状态是指阻尼器的位移行程超过了其允许的行程范围，造成了活塞与缸筒两端的碰撞，完全由缸筒进行传力，此时阻尼器本质上变为一个钢支撑；混合极限状态是指当阻尼器的位移行程超过了其允许的行程范围，活塞与油缸两端的接触会导致阻尼器反力急剧上升，受拉时会导致活塞薄弱区屈服进而拉裂，也就是首先达到位移极限状态，然后达到承载力极限状态。后续所有的研究都围绕这三种极限状态展开。</a:t>
            </a:r>
            <a:endParaRPr lang="en-US" altLang="zh-CN"/>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0B008F2D-0FA5-40A2-98E9-A184F994662C}" type="slidenum">
              <a:rPr lang="zh-CN" altLang="en-US" smtClean="0"/>
              <a:t>6</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B6BDE0A8-F455-4E99-BC18-C555B1BC89DF}" type="slidenum">
              <a:rPr lang="zh-CN" altLang="en-US" smtClean="0"/>
              <a:t>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162446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5"/>
            <a:ext cx="105156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1" y="4589470"/>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77035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755651" y="1752600"/>
            <a:ext cx="5227320" cy="42672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内容占位符 3"/>
          <p:cNvSpPr>
            <a:spLocks noGrp="1"/>
          </p:cNvSpPr>
          <p:nvPr>
            <p:ph sz="half" idx="2"/>
          </p:nvPr>
        </p:nvSpPr>
        <p:spPr>
          <a:xfrm>
            <a:off x="6196331" y="1752600"/>
            <a:ext cx="5227320" cy="42672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956569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9"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9" y="2665379"/>
            <a:ext cx="4873575" cy="3524284"/>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9"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7" name="日期占位符 6"/>
          <p:cNvSpPr>
            <a:spLocks noGrp="1"/>
          </p:cNvSpPr>
          <p:nvPr>
            <p:ph type="dt" sz="half" idx="10"/>
          </p:nvPr>
        </p:nvSpPr>
        <p:spPr/>
        <p:txBody>
          <a:bodyPr/>
          <a:lstStyle/>
          <a:p>
            <a:pPr lvl="0" fontAlgn="base"/>
            <a:endParaRPr lang="zh-CN" altLang="en-US" strike="noStrike" noProof="1"/>
          </a:p>
        </p:txBody>
      </p:sp>
      <p:sp>
        <p:nvSpPr>
          <p:cNvPr id="8" name="页脚占位符 7"/>
          <p:cNvSpPr>
            <a:spLocks noGrp="1"/>
          </p:cNvSpPr>
          <p:nvPr>
            <p:ph type="ftr" sz="quarter" idx="11"/>
          </p:nvPr>
        </p:nvSpPr>
        <p:spPr/>
        <p:txBody>
          <a:bodyPr/>
          <a:lstStyle/>
          <a:p>
            <a:pPr lvl="0" fontAlgn="base"/>
            <a:endParaRPr lang="zh-CN"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770554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1507558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endParaRPr lang="zh-CN" altLang="en-US" strike="noStrike" noProof="1"/>
          </a:p>
        </p:txBody>
      </p:sp>
      <p:sp>
        <p:nvSpPr>
          <p:cNvPr id="3" name="页脚占位符 2"/>
          <p:cNvSpPr>
            <a:spLocks noGrp="1"/>
          </p:cNvSpPr>
          <p:nvPr>
            <p:ph type="ftr" sz="quarter" idx="11"/>
          </p:nvPr>
        </p:nvSpPr>
        <p:spPr/>
        <p:txBody>
          <a:bodyPr/>
          <a:lstStyle/>
          <a:p>
            <a:pPr lvl="0" fontAlgn="base"/>
            <a:endParaRPr lang="zh-CN"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626894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32"/>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45763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r>
              <a:rPr lang="zh-CN" altLang="en-US" strike="noStrike" noProof="1"/>
              <a:t>单击图标添加图片</a:t>
            </a:r>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9497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357938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64588" y="304800"/>
            <a:ext cx="2669645" cy="57150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755655" y="304800"/>
            <a:ext cx="7854175" cy="5715000"/>
          </a:xfrm>
        </p:spPr>
        <p:txBody>
          <a:bodyPr vert="eaVert"/>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297757800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755655" y="304800"/>
            <a:ext cx="10678583" cy="5715000"/>
          </a:xfrm>
        </p:spPr>
        <p:txBody>
          <a:bodyPr/>
          <a:lstStyle/>
          <a:p>
            <a:pPr lvl="0" fontAlgn="base"/>
            <a:r>
              <a:rPr lang="zh-CN" altLang="en-US" strike="noStrike" noProof="1"/>
              <a:t>单击此处编辑母版文本样式</a:t>
            </a:r>
          </a:p>
          <a:p>
            <a:pPr lvl="1" fontAlgn="base"/>
            <a:r>
              <a:rPr lang="zh-CN" altLang="en-US" strike="noStrike" noProof="1"/>
              <a:t>二级</a:t>
            </a:r>
          </a:p>
          <a:p>
            <a:pPr lvl="2" fontAlgn="base"/>
            <a:r>
              <a:rPr lang="zh-CN" altLang="en-US" strike="noStrike" noProof="1"/>
              <a:t>三级</a:t>
            </a:r>
          </a:p>
          <a:p>
            <a:pPr lvl="3" fontAlgn="base"/>
            <a:r>
              <a:rPr lang="zh-CN" altLang="en-US" strike="noStrike" noProof="1"/>
              <a:t>四级</a:t>
            </a:r>
          </a:p>
          <a:p>
            <a:pPr lvl="4" fontAlgn="base"/>
            <a:r>
              <a:rPr lang="zh-CN" altLang="en-US" strike="noStrike" noProof="1"/>
              <a:t>五级</a:t>
            </a:r>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92144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 113665"/>
          <p:cNvSpPr>
            <a:spLocks noGrp="1"/>
          </p:cNvSpPr>
          <p:nvPr>
            <p:ph type="title"/>
          </p:nvPr>
        </p:nvSpPr>
        <p:spPr>
          <a:xfrm>
            <a:off x="766233" y="304801"/>
            <a:ext cx="10668000" cy="1216025"/>
          </a:xfrm>
          <a:prstGeom prst="rect">
            <a:avLst/>
          </a:prstGeom>
          <a:noFill/>
          <a:ln w="9525">
            <a:noFill/>
          </a:ln>
        </p:spPr>
        <p:txBody>
          <a:bodyPr anchor="b"/>
          <a:lstStyle/>
          <a:p>
            <a:pPr lvl="0"/>
            <a:r>
              <a:rPr lang="zh-CN" altLang="en-US"/>
              <a:t>单击此处编辑母版标题样式</a:t>
            </a:r>
          </a:p>
        </p:txBody>
      </p:sp>
      <p:sp>
        <p:nvSpPr>
          <p:cNvPr id="1027" name="文本占位符 113666"/>
          <p:cNvSpPr>
            <a:spLocks noGrp="1"/>
          </p:cNvSpPr>
          <p:nvPr>
            <p:ph type="body"/>
          </p:nvPr>
        </p:nvSpPr>
        <p:spPr>
          <a:xfrm>
            <a:off x="755651" y="1752600"/>
            <a:ext cx="10668000" cy="4267200"/>
          </a:xfrm>
          <a:prstGeom prst="rect">
            <a:avLst/>
          </a:prstGeom>
          <a:noFill/>
          <a:ln w="9525">
            <a:noFill/>
          </a:ln>
        </p:spPr>
        <p:txBody>
          <a:bodyPr anchor="t"/>
          <a:lstStyle/>
          <a:p>
            <a:pPr lvl="0"/>
            <a:r>
              <a:rPr lang="zh-CN" altLang="en-US"/>
              <a:t>单击此处编辑母版文本样式</a:t>
            </a:r>
          </a:p>
          <a:p>
            <a:pPr lvl="1" indent="-436245"/>
            <a:r>
              <a:rPr lang="zh-CN" altLang="en-US"/>
              <a:t>第二级</a:t>
            </a:r>
          </a:p>
          <a:p>
            <a:pPr lvl="2" indent="-394970"/>
            <a:r>
              <a:rPr lang="zh-CN" altLang="en-US"/>
              <a:t>第三级</a:t>
            </a:r>
          </a:p>
          <a:p>
            <a:pPr lvl="3" indent="-387350"/>
            <a:r>
              <a:rPr lang="zh-CN" altLang="en-US"/>
              <a:t>第四级</a:t>
            </a:r>
          </a:p>
          <a:p>
            <a:pPr lvl="4" indent="-398780"/>
            <a:r>
              <a:rPr lang="zh-CN" altLang="en-US"/>
              <a:t>第五级</a:t>
            </a:r>
          </a:p>
        </p:txBody>
      </p:sp>
      <p:sp>
        <p:nvSpPr>
          <p:cNvPr id="1028" name="任意多边形 113667"/>
          <p:cNvSpPr/>
          <p:nvPr/>
        </p:nvSpPr>
        <p:spPr>
          <a:xfrm>
            <a:off x="812801" y="1566870"/>
            <a:ext cx="10610851" cy="109537"/>
          </a:xfrm>
          <a:custGeom>
            <a:avLst/>
            <a:gdLst/>
            <a:ahLst/>
            <a:cxnLst/>
            <a:rect l="0" t="0" r="0" b="0"/>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cap="flat" cmpd="sng">
            <a:solidFill>
              <a:schemeClr val="accent2"/>
            </a:solidFill>
            <a:prstDash val="solid"/>
            <a:round/>
            <a:headEnd type="none" w="med" len="med"/>
            <a:tailEnd type="none" w="med" len="med"/>
          </a:ln>
        </p:spPr>
        <p:txBody>
          <a:bodyPr/>
          <a:lstStyle/>
          <a:p>
            <a:endParaRPr lang="zh-CN" altLang="en-US" sz="1800"/>
          </a:p>
        </p:txBody>
      </p:sp>
      <p:sp>
        <p:nvSpPr>
          <p:cNvPr id="1029" name="直接连接符 113668"/>
          <p:cNvSpPr/>
          <p:nvPr/>
        </p:nvSpPr>
        <p:spPr>
          <a:xfrm flipV="1">
            <a:off x="812800" y="6172200"/>
            <a:ext cx="10566400" cy="0"/>
          </a:xfrm>
          <a:prstGeom prst="line">
            <a:avLst/>
          </a:prstGeom>
          <a:ln w="3175" cap="flat" cmpd="sng">
            <a:solidFill>
              <a:schemeClr val="accent2"/>
            </a:solidFill>
            <a:prstDash val="solid"/>
            <a:round/>
            <a:headEnd type="none" w="med" len="med"/>
            <a:tailEnd type="none" w="med" len="med"/>
          </a:ln>
        </p:spPr>
        <p:txBody>
          <a:bodyPr anchor="t"/>
          <a:lstStyle/>
          <a:p>
            <a:pPr lvl="0"/>
            <a:endParaRPr lang="zh-CN" altLang="en-US" sz="1800">
              <a:latin typeface="Arial" panose="020B0604020202020204" pitchFamily="34" charset="0"/>
              <a:ea typeface="宋体" panose="02010600030101010101" pitchFamily="2" charset="-122"/>
            </a:endParaRPr>
          </a:p>
        </p:txBody>
      </p:sp>
      <p:sp>
        <p:nvSpPr>
          <p:cNvPr id="113670" name="日期占位符 113669"/>
          <p:cNvSpPr>
            <a:spLocks noGrp="1"/>
          </p:cNvSpPr>
          <p:nvPr>
            <p:ph type="dt" sz="half" idx="2"/>
          </p:nvPr>
        </p:nvSpPr>
        <p:spPr>
          <a:xfrm>
            <a:off x="812800" y="6245225"/>
            <a:ext cx="2641600" cy="476250"/>
          </a:xfrm>
          <a:prstGeom prst="rect">
            <a:avLst/>
          </a:prstGeom>
          <a:noFill/>
          <a:ln w="9525">
            <a:noFill/>
          </a:ln>
        </p:spPr>
        <p:txBody>
          <a:bodyPr/>
          <a:lstStyle>
            <a:lvl1pPr>
              <a:defRPr sz="1200">
                <a:latin typeface="Verdana" panose="020B0604030504040204" pitchFamily="34" charset="0"/>
              </a:defRPr>
            </a:lvl1pPr>
          </a:lstStyle>
          <a:p>
            <a:pPr lvl="0" fontAlgn="base"/>
            <a:endParaRPr lang="zh-CN" altLang="en-US" strike="noStrike" noProof="1"/>
          </a:p>
        </p:txBody>
      </p:sp>
      <p:sp>
        <p:nvSpPr>
          <p:cNvPr id="113671" name="页脚占位符 113670"/>
          <p:cNvSpPr>
            <a:spLocks noGrp="1"/>
          </p:cNvSpPr>
          <p:nvPr>
            <p:ph type="ftr" sz="quarter" idx="3"/>
          </p:nvPr>
        </p:nvSpPr>
        <p:spPr>
          <a:xfrm>
            <a:off x="4165600" y="6245225"/>
            <a:ext cx="3860800" cy="476250"/>
          </a:xfrm>
          <a:prstGeom prst="rect">
            <a:avLst/>
          </a:prstGeom>
          <a:noFill/>
          <a:ln w="9525">
            <a:noFill/>
          </a:ln>
        </p:spPr>
        <p:txBody>
          <a:bodyPr/>
          <a:lstStyle>
            <a:lvl1pPr algn="ctr">
              <a:defRPr sz="1200">
                <a:latin typeface="Verdana" panose="020B0604030504040204" pitchFamily="34" charset="0"/>
              </a:defRPr>
            </a:lvl1pPr>
          </a:lstStyle>
          <a:p>
            <a:pPr lvl="0" fontAlgn="base"/>
            <a:endParaRPr lang="zh-CN" strike="noStrike" noProof="1"/>
          </a:p>
        </p:txBody>
      </p:sp>
      <p:sp>
        <p:nvSpPr>
          <p:cNvPr id="113672" name="灯片编号占位符 113671"/>
          <p:cNvSpPr>
            <a:spLocks noGrp="1"/>
          </p:cNvSpPr>
          <p:nvPr>
            <p:ph type="sldNum" sz="quarter" idx="4"/>
          </p:nvPr>
        </p:nvSpPr>
        <p:spPr>
          <a:xfrm>
            <a:off x="8737600" y="6245225"/>
            <a:ext cx="2641600" cy="476250"/>
          </a:xfrm>
          <a:prstGeom prst="rect">
            <a:avLst/>
          </a:prstGeom>
          <a:noFill/>
          <a:ln w="9525">
            <a:noFill/>
          </a:ln>
        </p:spPr>
        <p:txBody>
          <a:bodyPr/>
          <a:lstStyle>
            <a:lvl1pPr algn="r">
              <a:defRPr sz="1200">
                <a:latin typeface="Verdana" panose="020B0604030504040204" pitchFamily="34" charset="0"/>
              </a:defRPr>
            </a:lvl1pPr>
          </a:lstStyle>
          <a:p>
            <a:pPr lvl="0" fontAlgn="base"/>
            <a:fld id="{9A0DB2DC-4C9A-4742-B13C-FB6460FD3503}" type="slidenum">
              <a:rPr lang="en-US" altLang="zh-CN" strike="noStrike" noProof="1" smtClean="0">
                <a:latin typeface="Verdana" panose="020B0604030504040204" pitchFamily="34" charset="0"/>
                <a:ea typeface="宋体" panose="02010600030101010101" pitchFamily="2" charset="-122"/>
                <a:cs typeface="+mn-ea"/>
              </a:rPr>
              <a:t>‹#›</a:t>
            </a:fld>
            <a:endParaRPr lang="zh-CN" strike="noStrike" noProof="1"/>
          </a:p>
        </p:txBody>
      </p:sp>
    </p:spTree>
    <p:extLst>
      <p:ext uri="{BB962C8B-B14F-4D97-AF65-F5344CB8AC3E}">
        <p14:creationId xmlns:p14="http://schemas.microsoft.com/office/powerpoint/2010/main" val="83847669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lvl1pPr marL="0" lvl="0" indent="0" algn="l" defTabSz="914400" eaLnBrk="1" fontAlgn="base" latinLnBrk="0" hangingPunct="1">
        <a:lnSpc>
          <a:spcPct val="100000"/>
        </a:lnSpc>
        <a:spcBef>
          <a:spcPct val="0"/>
        </a:spcBef>
        <a:spcAft>
          <a:spcPct val="0"/>
        </a:spcAft>
        <a:buClr>
          <a:srgbClr val="000000"/>
        </a:buClr>
        <a:buNone/>
        <a:defRPr sz="3800" b="0" i="0" u="none" kern="1200" baseline="0">
          <a:solidFill>
            <a:schemeClr val="tx2"/>
          </a:solidFill>
          <a:latin typeface="+mj-lt"/>
          <a:ea typeface="+mj-ea"/>
          <a:cs typeface="+mj-cs"/>
        </a:defRPr>
      </a:lvl1pPr>
    </p:titleStyle>
    <p:bodyStyle>
      <a:lvl1pPr marL="469900" lvl="0" indent="-46990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o"/>
        <a:defRPr sz="3000" b="0" i="0" u="none" kern="1200" baseline="0">
          <a:solidFill>
            <a:schemeClr val="tx1"/>
          </a:solidFill>
          <a:latin typeface="+mn-lt"/>
          <a:ea typeface="+mn-ea"/>
          <a:cs typeface="+mn-cs"/>
        </a:defRPr>
      </a:lvl1pPr>
      <a:lvl2pPr marL="908050" lvl="1" indent="-436245"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n"/>
        <a:defRPr sz="2600" b="0" i="0" u="none" kern="1200" baseline="0">
          <a:solidFill>
            <a:schemeClr val="tx1"/>
          </a:solidFill>
          <a:latin typeface="+mn-lt"/>
          <a:ea typeface="+mn-ea"/>
          <a:cs typeface="+mn-cs"/>
        </a:defRPr>
      </a:lvl2pPr>
      <a:lvl3pPr marL="1304925" lvl="2" indent="-39497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o"/>
        <a:defRPr sz="2300" b="0" i="0" u="none" kern="1200" baseline="0">
          <a:solidFill>
            <a:schemeClr val="tx1"/>
          </a:solidFill>
          <a:latin typeface="+mn-lt"/>
          <a:ea typeface="+mn-ea"/>
          <a:cs typeface="+mn-cs"/>
        </a:defRPr>
      </a:lvl3pPr>
      <a:lvl4pPr marL="1694180" lvl="3" indent="-387350" algn="l" defTabSz="914400" eaLnBrk="1" fontAlgn="base" latinLnBrk="0" hangingPunct="1">
        <a:lnSpc>
          <a:spcPct val="100000"/>
        </a:lnSpc>
        <a:spcBef>
          <a:spcPct val="20000"/>
        </a:spcBef>
        <a:spcAft>
          <a:spcPct val="0"/>
        </a:spcAft>
        <a:buClr>
          <a:schemeClr val="accent2"/>
        </a:buClr>
        <a:buFont typeface="Wingdings" panose="05000000000000000000" pitchFamily="2" charset="2"/>
        <a:buChar char="n"/>
        <a:defRPr sz="2000" b="0" i="0" u="none" kern="1200" baseline="0">
          <a:solidFill>
            <a:schemeClr val="tx1"/>
          </a:solidFill>
          <a:latin typeface="+mn-lt"/>
          <a:ea typeface="+mn-ea"/>
          <a:cs typeface="+mn-cs"/>
        </a:defRPr>
      </a:lvl4pPr>
      <a:lvl5pPr marL="2094230" lvl="4" indent="-39878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5000"/>
        </a:spcBef>
        <a:spcAft>
          <a:spcPct val="0"/>
        </a:spcAft>
        <a:buClr>
          <a:schemeClr val="accent2"/>
        </a:buClr>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microsoft.com/office/2007/relationships/hdphoto" Target="../media/hdphoto1.wdp"/><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microsoft.com/office/2007/relationships/hdphoto" Target="../media/hdphoto2.wdp"/><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3.png"/><Relationship Id="rId3" Type="http://schemas.microsoft.com/office/2007/relationships/hdphoto" Target="../media/hdphoto1.wdp"/><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0.png"/><Relationship Id="rId5" Type="http://schemas.microsoft.com/office/2007/relationships/hdphoto" Target="../media/hdphoto3.wdp"/><Relationship Id="rId10" Type="http://schemas.openxmlformats.org/officeDocument/2006/relationships/image" Target="../media/image19.png"/><Relationship Id="rId4" Type="http://schemas.openxmlformats.org/officeDocument/2006/relationships/image" Target="../media/image15.png"/><Relationship Id="rId9" Type="http://schemas.microsoft.com/office/2007/relationships/hdphoto" Target="../media/hdphoto4.wdp"/><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mailto:pianchao223@163.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222">
            <a:extLst>
              <a:ext uri="{FF2B5EF4-FFF2-40B4-BE49-F238E27FC236}">
                <a16:creationId xmlns:a16="http://schemas.microsoft.com/office/drawing/2014/main" id="{94CDE51B-9F34-421F-BCE2-50EE23C85A97}"/>
              </a:ext>
            </a:extLst>
          </p:cNvPr>
          <p:cNvSpPr txBox="1"/>
          <p:nvPr/>
        </p:nvSpPr>
        <p:spPr>
          <a:xfrm>
            <a:off x="762140" y="835029"/>
            <a:ext cx="11125060" cy="646331"/>
          </a:xfrm>
          <a:prstGeom prst="rect">
            <a:avLst/>
          </a:prstGeom>
          <a:noFill/>
          <a:ln w="9525">
            <a:noFill/>
          </a:ln>
        </p:spPr>
        <p:txBody>
          <a:bodyPr wrap="square" anchor="t">
            <a:spAutoFit/>
          </a:bodyPr>
          <a:lstStyle/>
          <a:p>
            <a:pPr lvl="0">
              <a:spcBef>
                <a:spcPct val="50000"/>
              </a:spcBef>
              <a:buClr>
                <a:schemeClr val="accent2"/>
              </a:buClr>
            </a:pP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梁受集中</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均布力</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600" b="1" dirty="0" err="1">
                <a:latin typeface="Times New Roman" panose="02020603050405020304" pitchFamily="18" charset="0"/>
                <a:ea typeface="黑体" panose="02010609060101010101" pitchFamily="49" charset="-122"/>
                <a:cs typeface="Times New Roman" panose="02020603050405020304" pitchFamily="18" charset="0"/>
              </a:rPr>
              <a:t>Matlab</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有限元编程</a:t>
            </a:r>
          </a:p>
        </p:txBody>
      </p:sp>
      <p:pic>
        <p:nvPicPr>
          <p:cNvPr id="7" name="图片 6">
            <a:extLst>
              <a:ext uri="{FF2B5EF4-FFF2-40B4-BE49-F238E27FC236}">
                <a16:creationId xmlns:a16="http://schemas.microsoft.com/office/drawing/2014/main" id="{91EB9B97-27C7-FE92-6467-0A5B8CA25B95}"/>
              </a:ext>
            </a:extLst>
          </p:cNvPr>
          <p:cNvPicPr>
            <a:picLocks noChangeAspect="1"/>
          </p:cNvPicPr>
          <p:nvPr/>
        </p:nvPicPr>
        <p:blipFill>
          <a:blip r:embed="rId2" cstate="print">
            <a:extLst>
              <a:ext uri="{28A0092B-C50C-407E-A947-70E740481C1C}">
                <a14:useLocalDpi xmlns:a14="http://schemas.microsoft.com/office/drawing/2010/main" val="0"/>
              </a:ext>
            </a:extLst>
          </a:blip>
          <a:srcRect l="19270" t="18344" r="25000" b="45898"/>
          <a:stretch>
            <a:fillRect/>
          </a:stretch>
        </p:blipFill>
        <p:spPr>
          <a:xfrm>
            <a:off x="1938038" y="5031823"/>
            <a:ext cx="3690602" cy="991148"/>
          </a:xfrm>
          <a:prstGeom prst="rect">
            <a:avLst/>
          </a:prstGeom>
          <a:ln>
            <a:noFill/>
          </a:ln>
        </p:spPr>
      </p:pic>
      <p:sp>
        <p:nvSpPr>
          <p:cNvPr id="11" name="文本框 10">
            <a:extLst>
              <a:ext uri="{FF2B5EF4-FFF2-40B4-BE49-F238E27FC236}">
                <a16:creationId xmlns:a16="http://schemas.microsoft.com/office/drawing/2014/main" id="{53262A9E-FC5F-B23C-FB53-E2947256DCFF}"/>
              </a:ext>
            </a:extLst>
          </p:cNvPr>
          <p:cNvSpPr txBox="1"/>
          <p:nvPr/>
        </p:nvSpPr>
        <p:spPr>
          <a:xfrm>
            <a:off x="5791200" y="1832719"/>
            <a:ext cx="6096000" cy="523220"/>
          </a:xfrm>
          <a:prstGeom prst="rect">
            <a:avLst/>
          </a:prstGeom>
          <a:noFill/>
        </p:spPr>
        <p:txBody>
          <a:bodyPr wrap="square">
            <a:spAutoFit/>
          </a:bodyPr>
          <a:lstStyle/>
          <a:p>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两端固定约束的梁受集中力</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文本框 11">
            <a:extLst>
              <a:ext uri="{FF2B5EF4-FFF2-40B4-BE49-F238E27FC236}">
                <a16:creationId xmlns:a16="http://schemas.microsoft.com/office/drawing/2014/main" id="{FED9ED62-AE04-8941-FE70-5033BD51133B}"/>
              </a:ext>
            </a:extLst>
          </p:cNvPr>
          <p:cNvSpPr txBox="1"/>
          <p:nvPr/>
        </p:nvSpPr>
        <p:spPr>
          <a:xfrm>
            <a:off x="5791200" y="3255019"/>
            <a:ext cx="6096000" cy="523220"/>
          </a:xfrm>
          <a:prstGeom prst="rect">
            <a:avLst/>
          </a:prstGeom>
          <a:noFill/>
        </p:spPr>
        <p:txBody>
          <a:bodyPr wrap="square">
            <a:spAutoFit/>
          </a:bodyPr>
          <a:lstStyle/>
          <a:p>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两端固定约束变截面梁受集中力</a:t>
            </a:r>
            <a:endParaRPr lang="zh-CN" altLang="en-US" sz="2800" dirty="0"/>
          </a:p>
        </p:txBody>
      </p:sp>
      <p:sp>
        <p:nvSpPr>
          <p:cNvPr id="13" name="文本框 12">
            <a:extLst>
              <a:ext uri="{FF2B5EF4-FFF2-40B4-BE49-F238E27FC236}">
                <a16:creationId xmlns:a16="http://schemas.microsoft.com/office/drawing/2014/main" id="{B7EF8E1E-53C7-34EA-519D-F523F0F12C9D}"/>
              </a:ext>
            </a:extLst>
          </p:cNvPr>
          <p:cNvSpPr txBox="1"/>
          <p:nvPr/>
        </p:nvSpPr>
        <p:spPr>
          <a:xfrm>
            <a:off x="5863111" y="5004177"/>
            <a:ext cx="6096000" cy="523220"/>
          </a:xfrm>
          <a:prstGeom prst="rect">
            <a:avLst/>
          </a:prstGeom>
          <a:noFill/>
        </p:spPr>
        <p:txBody>
          <a:bodyPr wrap="square">
            <a:spAutoFit/>
          </a:bodyPr>
          <a:lstStyle/>
          <a:p>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悬臂梁受均布力</a:t>
            </a:r>
            <a:endParaRPr lang="zh-CN" altLang="en-US" sz="2800" dirty="0"/>
          </a:p>
        </p:txBody>
      </p:sp>
      <p:pic>
        <p:nvPicPr>
          <p:cNvPr id="17" name="图片 16">
            <a:extLst>
              <a:ext uri="{FF2B5EF4-FFF2-40B4-BE49-F238E27FC236}">
                <a16:creationId xmlns:a16="http://schemas.microsoft.com/office/drawing/2014/main" id="{42C0F69C-A48B-713A-4D21-EB771EC77431}"/>
              </a:ext>
            </a:extLst>
          </p:cNvPr>
          <p:cNvPicPr>
            <a:picLocks noChangeAspect="1"/>
          </p:cNvPicPr>
          <p:nvPr/>
        </p:nvPicPr>
        <p:blipFill>
          <a:blip r:embed="rId3"/>
          <a:stretch>
            <a:fillRect/>
          </a:stretch>
        </p:blipFill>
        <p:spPr>
          <a:xfrm>
            <a:off x="2151629" y="1623065"/>
            <a:ext cx="4059328" cy="4148907"/>
          </a:xfrm>
          <a:prstGeom prst="rect">
            <a:avLst/>
          </a:prstGeom>
        </p:spPr>
      </p:pic>
    </p:spTree>
    <p:extLst>
      <p:ext uri="{BB962C8B-B14F-4D97-AF65-F5344CB8AC3E}">
        <p14:creationId xmlns:p14="http://schemas.microsoft.com/office/powerpoint/2010/main" val="1347383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222">
            <a:extLst>
              <a:ext uri="{FF2B5EF4-FFF2-40B4-BE49-F238E27FC236}">
                <a16:creationId xmlns:a16="http://schemas.microsoft.com/office/drawing/2014/main" id="{94CDE51B-9F34-421F-BCE2-50EE23C85A97}"/>
              </a:ext>
            </a:extLst>
          </p:cNvPr>
          <p:cNvSpPr txBox="1"/>
          <p:nvPr/>
        </p:nvSpPr>
        <p:spPr>
          <a:xfrm>
            <a:off x="762140" y="835029"/>
            <a:ext cx="11125060" cy="646331"/>
          </a:xfrm>
          <a:prstGeom prst="rect">
            <a:avLst/>
          </a:prstGeom>
          <a:noFill/>
          <a:ln w="9525">
            <a:noFill/>
          </a:ln>
        </p:spPr>
        <p:txBody>
          <a:bodyPr wrap="square" anchor="t">
            <a:spAutoFit/>
          </a:bodyPr>
          <a:lstStyle/>
          <a:p>
            <a:pPr lvl="0">
              <a:spcBef>
                <a:spcPct val="50000"/>
              </a:spcBef>
              <a:buClr>
                <a:schemeClr val="accent2"/>
              </a:buClr>
            </a:pP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薄板问题有限元分析</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600" b="1" dirty="0" err="1">
                <a:latin typeface="Times New Roman" panose="02020603050405020304" pitchFamily="18" charset="0"/>
                <a:ea typeface="黑体" panose="02010609060101010101" pitchFamily="49" charset="-122"/>
                <a:cs typeface="Times New Roman" panose="02020603050405020304" pitchFamily="18" charset="0"/>
              </a:rPr>
              <a:t>Matlab</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有限元编程</a:t>
            </a:r>
          </a:p>
        </p:txBody>
      </p:sp>
      <p:pic>
        <p:nvPicPr>
          <p:cNvPr id="3" name="图片 2">
            <a:extLst>
              <a:ext uri="{FF2B5EF4-FFF2-40B4-BE49-F238E27FC236}">
                <a16:creationId xmlns:a16="http://schemas.microsoft.com/office/drawing/2014/main" id="{3BDC69C2-4FDD-525E-AD0D-A5EDB6FF0CD3}"/>
              </a:ext>
            </a:extLst>
          </p:cNvPr>
          <p:cNvPicPr>
            <a:picLocks noChangeAspect="1"/>
          </p:cNvPicPr>
          <p:nvPr/>
        </p:nvPicPr>
        <p:blipFill>
          <a:blip r:embed="rId2"/>
          <a:stretch>
            <a:fillRect/>
          </a:stretch>
        </p:blipFill>
        <p:spPr>
          <a:xfrm>
            <a:off x="1044007" y="1682428"/>
            <a:ext cx="8231641" cy="4745586"/>
          </a:xfrm>
          <a:prstGeom prst="rect">
            <a:avLst/>
          </a:prstGeom>
        </p:spPr>
      </p:pic>
    </p:spTree>
    <p:extLst>
      <p:ext uri="{BB962C8B-B14F-4D97-AF65-F5344CB8AC3E}">
        <p14:creationId xmlns:p14="http://schemas.microsoft.com/office/powerpoint/2010/main" val="380729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222">
            <a:extLst>
              <a:ext uri="{FF2B5EF4-FFF2-40B4-BE49-F238E27FC236}">
                <a16:creationId xmlns:a16="http://schemas.microsoft.com/office/drawing/2014/main" id="{94CDE51B-9F34-421F-BCE2-50EE23C85A97}"/>
              </a:ext>
            </a:extLst>
          </p:cNvPr>
          <p:cNvSpPr txBox="1"/>
          <p:nvPr/>
        </p:nvSpPr>
        <p:spPr>
          <a:xfrm>
            <a:off x="762140" y="835029"/>
            <a:ext cx="11125060" cy="646331"/>
          </a:xfrm>
          <a:prstGeom prst="rect">
            <a:avLst/>
          </a:prstGeom>
          <a:noFill/>
          <a:ln w="9525">
            <a:noFill/>
          </a:ln>
        </p:spPr>
        <p:txBody>
          <a:bodyPr wrap="square" anchor="t">
            <a:spAutoFit/>
          </a:bodyPr>
          <a:lstStyle/>
          <a:p>
            <a:pPr lvl="0">
              <a:spcBef>
                <a:spcPct val="50000"/>
              </a:spcBef>
              <a:buClr>
                <a:schemeClr val="accent2"/>
              </a:buClr>
            </a:pP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简支</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悬臂梁</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受</a:t>
            </a: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集中</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均布力</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600" b="1" dirty="0" err="1">
                <a:latin typeface="Times New Roman" panose="02020603050405020304" pitchFamily="18" charset="0"/>
                <a:ea typeface="黑体" panose="02010609060101010101" pitchFamily="49" charset="-122"/>
                <a:cs typeface="Times New Roman" panose="02020603050405020304" pitchFamily="18" charset="0"/>
              </a:rPr>
              <a:t>Matlab</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有限元编程</a:t>
            </a:r>
          </a:p>
        </p:txBody>
      </p:sp>
      <p:sp>
        <p:nvSpPr>
          <p:cNvPr id="24" name="文本框 23">
            <a:extLst>
              <a:ext uri="{FF2B5EF4-FFF2-40B4-BE49-F238E27FC236}">
                <a16:creationId xmlns:a16="http://schemas.microsoft.com/office/drawing/2014/main" id="{F8FE29FB-18A6-85C8-2DC0-5DFFC084FC00}"/>
              </a:ext>
            </a:extLst>
          </p:cNvPr>
          <p:cNvSpPr txBox="1"/>
          <p:nvPr/>
        </p:nvSpPr>
        <p:spPr>
          <a:xfrm>
            <a:off x="883919" y="1814781"/>
            <a:ext cx="5614851" cy="461665"/>
          </a:xfrm>
          <a:prstGeom prst="rect">
            <a:avLst/>
          </a:prstGeom>
          <a:noFill/>
        </p:spPr>
        <p:txBody>
          <a:bodyPr wrap="square" rtlCol="0">
            <a:spAutoFit/>
          </a:bodyPr>
          <a:lstStyle/>
          <a:p>
            <a:pPr marL="285750" indent="-285750">
              <a:buFont typeface="Arial" panose="020B0604020202020204" pitchFamily="34" charset="0"/>
              <a:buChar char="•"/>
            </a:pPr>
            <a:r>
              <a:rPr lang="zh-CN" altLang="en-US" sz="2400" b="1" dirty="0"/>
              <a:t>单元刚度矩阵组装形成整体刚度矩阵</a:t>
            </a:r>
          </a:p>
        </p:txBody>
      </p:sp>
      <p:pic>
        <p:nvPicPr>
          <p:cNvPr id="38" name="图片 37">
            <a:extLst>
              <a:ext uri="{FF2B5EF4-FFF2-40B4-BE49-F238E27FC236}">
                <a16:creationId xmlns:a16="http://schemas.microsoft.com/office/drawing/2014/main" id="{C55707E3-2E4F-D939-874F-33682E8F25F1}"/>
              </a:ext>
            </a:extLst>
          </p:cNvPr>
          <p:cNvPicPr>
            <a:picLocks noChangeAspect="1"/>
          </p:cNvPicPr>
          <p:nvPr/>
        </p:nvPicPr>
        <p:blipFill>
          <a:blip r:embed="rId2"/>
          <a:stretch>
            <a:fillRect/>
          </a:stretch>
        </p:blipFill>
        <p:spPr>
          <a:xfrm>
            <a:off x="1000125" y="3181350"/>
            <a:ext cx="10191750" cy="2019300"/>
          </a:xfrm>
          <a:prstGeom prst="rect">
            <a:avLst/>
          </a:prstGeom>
        </p:spPr>
      </p:pic>
    </p:spTree>
    <p:extLst>
      <p:ext uri="{BB962C8B-B14F-4D97-AF65-F5344CB8AC3E}">
        <p14:creationId xmlns:p14="http://schemas.microsoft.com/office/powerpoint/2010/main" val="572389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222">
            <a:extLst>
              <a:ext uri="{FF2B5EF4-FFF2-40B4-BE49-F238E27FC236}">
                <a16:creationId xmlns:a16="http://schemas.microsoft.com/office/drawing/2014/main" id="{94CDE51B-9F34-421F-BCE2-50EE23C85A97}"/>
              </a:ext>
            </a:extLst>
          </p:cNvPr>
          <p:cNvSpPr txBox="1"/>
          <p:nvPr/>
        </p:nvSpPr>
        <p:spPr>
          <a:xfrm>
            <a:off x="762140" y="835029"/>
            <a:ext cx="11125060" cy="646331"/>
          </a:xfrm>
          <a:prstGeom prst="rect">
            <a:avLst/>
          </a:prstGeom>
          <a:noFill/>
          <a:ln w="9525">
            <a:noFill/>
          </a:ln>
        </p:spPr>
        <p:txBody>
          <a:bodyPr wrap="square" anchor="t">
            <a:spAutoFit/>
          </a:bodyPr>
          <a:lstStyle/>
          <a:p>
            <a:pPr lvl="0">
              <a:spcBef>
                <a:spcPct val="50000"/>
              </a:spcBef>
              <a:buClr>
                <a:schemeClr val="accent2"/>
              </a:buClr>
            </a:pP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简支</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悬臂梁</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受</a:t>
            </a: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集中</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均布力</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600" b="1" dirty="0" err="1">
                <a:latin typeface="Times New Roman" panose="02020603050405020304" pitchFamily="18" charset="0"/>
                <a:ea typeface="黑体" panose="02010609060101010101" pitchFamily="49" charset="-122"/>
                <a:cs typeface="Times New Roman" panose="02020603050405020304" pitchFamily="18" charset="0"/>
              </a:rPr>
              <a:t>Matlab</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有限元编程</a:t>
            </a:r>
          </a:p>
        </p:txBody>
      </p:sp>
      <p:pic>
        <p:nvPicPr>
          <p:cNvPr id="10" name="图片 9">
            <a:extLst>
              <a:ext uri="{FF2B5EF4-FFF2-40B4-BE49-F238E27FC236}">
                <a16:creationId xmlns:a16="http://schemas.microsoft.com/office/drawing/2014/main" id="{D27466DA-2358-8C27-E7B7-9D6D37D28A1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528900" y="2347478"/>
            <a:ext cx="3748460" cy="1344069"/>
          </a:xfrm>
          <a:prstGeom prst="rect">
            <a:avLst/>
          </a:prstGeom>
        </p:spPr>
      </p:pic>
      <p:pic>
        <p:nvPicPr>
          <p:cNvPr id="15" name="图片 14">
            <a:extLst>
              <a:ext uri="{FF2B5EF4-FFF2-40B4-BE49-F238E27FC236}">
                <a16:creationId xmlns:a16="http://schemas.microsoft.com/office/drawing/2014/main" id="{21A5C538-9F27-ECC6-8417-128D56976F2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6269661" y="2103556"/>
            <a:ext cx="4582477" cy="652209"/>
          </a:xfrm>
          <a:prstGeom prst="rect">
            <a:avLst/>
          </a:prstGeom>
          <a:ln>
            <a:solidFill>
              <a:schemeClr val="tx1"/>
            </a:solidFill>
          </a:ln>
        </p:spPr>
      </p:pic>
      <p:pic>
        <p:nvPicPr>
          <p:cNvPr id="17" name="图片 16">
            <a:extLst>
              <a:ext uri="{FF2B5EF4-FFF2-40B4-BE49-F238E27FC236}">
                <a16:creationId xmlns:a16="http://schemas.microsoft.com/office/drawing/2014/main" id="{BB0FCC8E-2980-BEF6-67A7-F5C78225FA1E}"/>
              </a:ext>
            </a:extLst>
          </p:cNvPr>
          <p:cNvPicPr>
            <a:picLocks noChangeAspect="1"/>
          </p:cNvPicPr>
          <p:nvPr/>
        </p:nvPicPr>
        <p:blipFill>
          <a:blip r:embed="rId6"/>
          <a:stretch>
            <a:fillRect/>
          </a:stretch>
        </p:blipFill>
        <p:spPr>
          <a:xfrm>
            <a:off x="1190466" y="3911600"/>
            <a:ext cx="3897947" cy="701141"/>
          </a:xfrm>
          <a:prstGeom prst="rect">
            <a:avLst/>
          </a:prstGeom>
          <a:ln>
            <a:solidFill>
              <a:schemeClr val="tx1"/>
            </a:solidFill>
          </a:ln>
        </p:spPr>
      </p:pic>
      <p:pic>
        <p:nvPicPr>
          <p:cNvPr id="19" name="图片 18">
            <a:extLst>
              <a:ext uri="{FF2B5EF4-FFF2-40B4-BE49-F238E27FC236}">
                <a16:creationId xmlns:a16="http://schemas.microsoft.com/office/drawing/2014/main" id="{579A6E72-5DF1-6B73-9318-F3FEBC81C689}"/>
              </a:ext>
            </a:extLst>
          </p:cNvPr>
          <p:cNvPicPr>
            <a:picLocks noChangeAspect="1"/>
          </p:cNvPicPr>
          <p:nvPr/>
        </p:nvPicPr>
        <p:blipFill>
          <a:blip r:embed="rId7"/>
          <a:stretch>
            <a:fillRect/>
          </a:stretch>
        </p:blipFill>
        <p:spPr>
          <a:xfrm>
            <a:off x="6248118" y="3037170"/>
            <a:ext cx="2998082" cy="1871565"/>
          </a:xfrm>
          <a:prstGeom prst="rect">
            <a:avLst/>
          </a:prstGeom>
          <a:ln>
            <a:solidFill>
              <a:schemeClr val="tx1"/>
            </a:solidFill>
          </a:ln>
        </p:spPr>
      </p:pic>
      <p:pic>
        <p:nvPicPr>
          <p:cNvPr id="21" name="图片 20">
            <a:extLst>
              <a:ext uri="{FF2B5EF4-FFF2-40B4-BE49-F238E27FC236}">
                <a16:creationId xmlns:a16="http://schemas.microsoft.com/office/drawing/2014/main" id="{F444C372-7854-5A24-280F-0F7F76F43711}"/>
              </a:ext>
            </a:extLst>
          </p:cNvPr>
          <p:cNvPicPr>
            <a:picLocks noChangeAspect="1"/>
          </p:cNvPicPr>
          <p:nvPr/>
        </p:nvPicPr>
        <p:blipFill>
          <a:blip r:embed="rId8"/>
          <a:stretch>
            <a:fillRect/>
          </a:stretch>
        </p:blipFill>
        <p:spPr>
          <a:xfrm>
            <a:off x="883920" y="4927011"/>
            <a:ext cx="7995920" cy="957686"/>
          </a:xfrm>
          <a:prstGeom prst="rect">
            <a:avLst/>
          </a:prstGeom>
        </p:spPr>
      </p:pic>
      <p:pic>
        <p:nvPicPr>
          <p:cNvPr id="23" name="图片 22">
            <a:extLst>
              <a:ext uri="{FF2B5EF4-FFF2-40B4-BE49-F238E27FC236}">
                <a16:creationId xmlns:a16="http://schemas.microsoft.com/office/drawing/2014/main" id="{5D7D3921-84A2-64CA-8BAF-7154D72513B1}"/>
              </a:ext>
            </a:extLst>
          </p:cNvPr>
          <p:cNvPicPr>
            <a:picLocks noChangeAspect="1"/>
          </p:cNvPicPr>
          <p:nvPr/>
        </p:nvPicPr>
        <p:blipFill>
          <a:blip r:embed="rId9"/>
          <a:stretch>
            <a:fillRect/>
          </a:stretch>
        </p:blipFill>
        <p:spPr>
          <a:xfrm>
            <a:off x="9612560" y="5017150"/>
            <a:ext cx="952640" cy="301122"/>
          </a:xfrm>
          <a:prstGeom prst="rect">
            <a:avLst/>
          </a:prstGeom>
          <a:ln>
            <a:solidFill>
              <a:schemeClr val="tx1"/>
            </a:solidFill>
          </a:ln>
        </p:spPr>
      </p:pic>
      <p:sp>
        <p:nvSpPr>
          <p:cNvPr id="24" name="文本框 23">
            <a:extLst>
              <a:ext uri="{FF2B5EF4-FFF2-40B4-BE49-F238E27FC236}">
                <a16:creationId xmlns:a16="http://schemas.microsoft.com/office/drawing/2014/main" id="{F8FE29FB-18A6-85C8-2DC0-5DFFC084FC00}"/>
              </a:ext>
            </a:extLst>
          </p:cNvPr>
          <p:cNvSpPr txBox="1"/>
          <p:nvPr/>
        </p:nvSpPr>
        <p:spPr>
          <a:xfrm>
            <a:off x="883920" y="1814781"/>
            <a:ext cx="4511040" cy="461665"/>
          </a:xfrm>
          <a:prstGeom prst="rect">
            <a:avLst/>
          </a:prstGeom>
          <a:noFill/>
        </p:spPr>
        <p:txBody>
          <a:bodyPr wrap="square" rtlCol="0">
            <a:spAutoFit/>
          </a:bodyPr>
          <a:lstStyle/>
          <a:p>
            <a:pPr marL="285750" indent="-285750">
              <a:buFont typeface="Arial" panose="020B0604020202020204" pitchFamily="34" charset="0"/>
              <a:buChar char="•"/>
            </a:pPr>
            <a:r>
              <a:rPr lang="zh-CN" altLang="en-US" sz="2400" b="1" dirty="0"/>
              <a:t>单元刚度矩阵的推导</a:t>
            </a:r>
          </a:p>
        </p:txBody>
      </p:sp>
      <p:pic>
        <p:nvPicPr>
          <p:cNvPr id="26" name="图片 25">
            <a:extLst>
              <a:ext uri="{FF2B5EF4-FFF2-40B4-BE49-F238E27FC236}">
                <a16:creationId xmlns:a16="http://schemas.microsoft.com/office/drawing/2014/main" id="{39F94698-B40D-7A05-6F73-A4B116966664}"/>
              </a:ext>
            </a:extLst>
          </p:cNvPr>
          <p:cNvPicPr>
            <a:picLocks noChangeAspect="1"/>
          </p:cNvPicPr>
          <p:nvPr/>
        </p:nvPicPr>
        <p:blipFill>
          <a:blip r:embed="rId10"/>
          <a:stretch>
            <a:fillRect/>
          </a:stretch>
        </p:blipFill>
        <p:spPr>
          <a:xfrm>
            <a:off x="4531104" y="5416174"/>
            <a:ext cx="2093471" cy="354043"/>
          </a:xfrm>
          <a:prstGeom prst="rect">
            <a:avLst/>
          </a:prstGeom>
          <a:ln>
            <a:solidFill>
              <a:schemeClr val="tx1"/>
            </a:solidFill>
          </a:ln>
        </p:spPr>
      </p:pic>
      <p:pic>
        <p:nvPicPr>
          <p:cNvPr id="28" name="图片 27">
            <a:extLst>
              <a:ext uri="{FF2B5EF4-FFF2-40B4-BE49-F238E27FC236}">
                <a16:creationId xmlns:a16="http://schemas.microsoft.com/office/drawing/2014/main" id="{F48CB7F0-CD88-EA8A-31FB-9958F2557AA7}"/>
              </a:ext>
            </a:extLst>
          </p:cNvPr>
          <p:cNvPicPr>
            <a:picLocks noChangeAspect="1"/>
          </p:cNvPicPr>
          <p:nvPr/>
        </p:nvPicPr>
        <p:blipFill>
          <a:blip r:embed="rId11"/>
          <a:stretch>
            <a:fillRect/>
          </a:stretch>
        </p:blipFill>
        <p:spPr>
          <a:xfrm>
            <a:off x="4531104" y="5857036"/>
            <a:ext cx="5557776" cy="368981"/>
          </a:xfrm>
          <a:prstGeom prst="rect">
            <a:avLst/>
          </a:prstGeom>
          <a:ln>
            <a:solidFill>
              <a:schemeClr val="tx1"/>
            </a:solidFill>
          </a:ln>
        </p:spPr>
      </p:pic>
      <p:sp>
        <p:nvSpPr>
          <p:cNvPr id="29" name="箭头: 右 28">
            <a:extLst>
              <a:ext uri="{FF2B5EF4-FFF2-40B4-BE49-F238E27FC236}">
                <a16:creationId xmlns:a16="http://schemas.microsoft.com/office/drawing/2014/main" id="{0DEF08DF-9DBF-1E2B-8C7F-D82F3403B806}"/>
              </a:ext>
            </a:extLst>
          </p:cNvPr>
          <p:cNvSpPr/>
          <p:nvPr/>
        </p:nvSpPr>
        <p:spPr>
          <a:xfrm>
            <a:off x="5551488" y="3928878"/>
            <a:ext cx="356592" cy="3492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箭头连接符 30">
            <a:extLst>
              <a:ext uri="{FF2B5EF4-FFF2-40B4-BE49-F238E27FC236}">
                <a16:creationId xmlns:a16="http://schemas.microsoft.com/office/drawing/2014/main" id="{C6382C63-BF0D-D8DD-F326-61A939528A94}"/>
              </a:ext>
            </a:extLst>
          </p:cNvPr>
          <p:cNvCxnSpPr/>
          <p:nvPr/>
        </p:nvCxnSpPr>
        <p:spPr>
          <a:xfrm>
            <a:off x="3779520" y="5593195"/>
            <a:ext cx="49784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EC76B16A-6428-5A98-FDB8-245AB4B433EE}"/>
              </a:ext>
            </a:extLst>
          </p:cNvPr>
          <p:cNvCxnSpPr/>
          <p:nvPr/>
        </p:nvCxnSpPr>
        <p:spPr>
          <a:xfrm>
            <a:off x="3139440" y="5770217"/>
            <a:ext cx="1198880" cy="27130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34" name="图片 33">
            <a:extLst>
              <a:ext uri="{FF2B5EF4-FFF2-40B4-BE49-F238E27FC236}">
                <a16:creationId xmlns:a16="http://schemas.microsoft.com/office/drawing/2014/main" id="{5EF63600-42D4-41FC-59AB-85BBFA2BB0D7}"/>
              </a:ext>
            </a:extLst>
          </p:cNvPr>
          <p:cNvPicPr>
            <a:picLocks noChangeAspect="1"/>
          </p:cNvPicPr>
          <p:nvPr/>
        </p:nvPicPr>
        <p:blipFill rotWithShape="1">
          <a:blip r:embed="rId12"/>
          <a:srcRect l="8247" r="9559"/>
          <a:stretch/>
        </p:blipFill>
        <p:spPr>
          <a:xfrm>
            <a:off x="4028212" y="3014445"/>
            <a:ext cx="1181554" cy="554474"/>
          </a:xfrm>
          <a:prstGeom prst="rect">
            <a:avLst/>
          </a:prstGeom>
          <a:ln>
            <a:solidFill>
              <a:srgbClr val="FF0000"/>
            </a:solidFill>
          </a:ln>
        </p:spPr>
      </p:pic>
      <p:pic>
        <p:nvPicPr>
          <p:cNvPr id="35" name="图片 34">
            <a:extLst>
              <a:ext uri="{FF2B5EF4-FFF2-40B4-BE49-F238E27FC236}">
                <a16:creationId xmlns:a16="http://schemas.microsoft.com/office/drawing/2014/main" id="{213C75A7-D48A-060A-BF2A-E8196487F162}"/>
              </a:ext>
            </a:extLst>
          </p:cNvPr>
          <p:cNvPicPr>
            <a:picLocks noChangeAspect="1"/>
          </p:cNvPicPr>
          <p:nvPr/>
        </p:nvPicPr>
        <p:blipFill>
          <a:blip r:embed="rId13"/>
          <a:stretch>
            <a:fillRect/>
          </a:stretch>
        </p:blipFill>
        <p:spPr>
          <a:xfrm>
            <a:off x="4041870" y="2404219"/>
            <a:ext cx="1520502" cy="550770"/>
          </a:xfrm>
          <a:prstGeom prst="rect">
            <a:avLst/>
          </a:prstGeom>
          <a:ln>
            <a:solidFill>
              <a:srgbClr val="FF0000"/>
            </a:solidFill>
          </a:ln>
        </p:spPr>
      </p:pic>
      <p:sp>
        <p:nvSpPr>
          <p:cNvPr id="36" name="矩形 35">
            <a:extLst>
              <a:ext uri="{FF2B5EF4-FFF2-40B4-BE49-F238E27FC236}">
                <a16:creationId xmlns:a16="http://schemas.microsoft.com/office/drawing/2014/main" id="{5D196547-DB16-A256-F4AD-3C769E4ECE1C}"/>
              </a:ext>
            </a:extLst>
          </p:cNvPr>
          <p:cNvSpPr/>
          <p:nvPr/>
        </p:nvSpPr>
        <p:spPr>
          <a:xfrm>
            <a:off x="653143" y="2247390"/>
            <a:ext cx="5076641" cy="1423492"/>
          </a:xfrm>
          <a:prstGeom prst="rect">
            <a:avLst/>
          </a:pr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28556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222">
            <a:extLst>
              <a:ext uri="{FF2B5EF4-FFF2-40B4-BE49-F238E27FC236}">
                <a16:creationId xmlns:a16="http://schemas.microsoft.com/office/drawing/2014/main" id="{94CDE51B-9F34-421F-BCE2-50EE23C85A97}"/>
              </a:ext>
            </a:extLst>
          </p:cNvPr>
          <p:cNvSpPr txBox="1"/>
          <p:nvPr/>
        </p:nvSpPr>
        <p:spPr>
          <a:xfrm>
            <a:off x="762140" y="835029"/>
            <a:ext cx="11125060" cy="646331"/>
          </a:xfrm>
          <a:prstGeom prst="rect">
            <a:avLst/>
          </a:prstGeom>
          <a:noFill/>
          <a:ln w="9525">
            <a:noFill/>
          </a:ln>
        </p:spPr>
        <p:txBody>
          <a:bodyPr wrap="square" anchor="t">
            <a:spAutoFit/>
          </a:bodyPr>
          <a:lstStyle/>
          <a:p>
            <a:pPr lvl="0">
              <a:spcBef>
                <a:spcPct val="50000"/>
              </a:spcBef>
              <a:buClr>
                <a:schemeClr val="accent2"/>
              </a:buClr>
            </a:pP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简支</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悬臂梁</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受</a:t>
            </a: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集中</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36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均布力</a:t>
            </a:r>
            <a:r>
              <a:rPr lang="en-US" altLang="zh-CN" sz="36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600" b="1" dirty="0" err="1">
                <a:latin typeface="Times New Roman" panose="02020603050405020304" pitchFamily="18" charset="0"/>
                <a:ea typeface="黑体" panose="02010609060101010101" pitchFamily="49" charset="-122"/>
                <a:cs typeface="Times New Roman" panose="02020603050405020304" pitchFamily="18" charset="0"/>
              </a:rPr>
              <a:t>Matlab</a:t>
            </a:r>
            <a:r>
              <a:rPr lang="zh-CN" altLang="en-US" sz="3600" b="1" dirty="0">
                <a:latin typeface="Times New Roman" panose="02020603050405020304" pitchFamily="18" charset="0"/>
                <a:ea typeface="黑体" panose="02010609060101010101" pitchFamily="49" charset="-122"/>
                <a:cs typeface="Times New Roman" panose="02020603050405020304" pitchFamily="18" charset="0"/>
              </a:rPr>
              <a:t>有限元编程</a:t>
            </a:r>
          </a:p>
        </p:txBody>
      </p:sp>
      <p:pic>
        <p:nvPicPr>
          <p:cNvPr id="10" name="图片 9">
            <a:extLst>
              <a:ext uri="{FF2B5EF4-FFF2-40B4-BE49-F238E27FC236}">
                <a16:creationId xmlns:a16="http://schemas.microsoft.com/office/drawing/2014/main" id="{D27466DA-2358-8C27-E7B7-9D6D37D28A1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70706" y="2132723"/>
            <a:ext cx="4280571" cy="1534866"/>
          </a:xfrm>
          <a:prstGeom prst="rect">
            <a:avLst/>
          </a:prstGeom>
        </p:spPr>
      </p:pic>
      <p:sp>
        <p:nvSpPr>
          <p:cNvPr id="24" name="文本框 23">
            <a:extLst>
              <a:ext uri="{FF2B5EF4-FFF2-40B4-BE49-F238E27FC236}">
                <a16:creationId xmlns:a16="http://schemas.microsoft.com/office/drawing/2014/main" id="{F8FE29FB-18A6-85C8-2DC0-5DFFC084FC00}"/>
              </a:ext>
            </a:extLst>
          </p:cNvPr>
          <p:cNvSpPr txBox="1"/>
          <p:nvPr/>
        </p:nvSpPr>
        <p:spPr>
          <a:xfrm>
            <a:off x="883920" y="1814781"/>
            <a:ext cx="4511040" cy="461665"/>
          </a:xfrm>
          <a:prstGeom prst="rect">
            <a:avLst/>
          </a:prstGeom>
          <a:noFill/>
        </p:spPr>
        <p:txBody>
          <a:bodyPr wrap="square" rtlCol="0">
            <a:spAutoFit/>
          </a:bodyPr>
          <a:lstStyle/>
          <a:p>
            <a:pPr marL="285750" indent="-285750">
              <a:buFont typeface="Arial" panose="020B0604020202020204" pitchFamily="34" charset="0"/>
              <a:buChar char="•"/>
            </a:pPr>
            <a:r>
              <a:rPr lang="zh-CN" altLang="en-US" sz="2400" b="1" dirty="0"/>
              <a:t>单元刚度矩阵的推导</a:t>
            </a:r>
          </a:p>
        </p:txBody>
      </p:sp>
      <p:pic>
        <p:nvPicPr>
          <p:cNvPr id="6" name="图片 5">
            <a:extLst>
              <a:ext uri="{FF2B5EF4-FFF2-40B4-BE49-F238E27FC236}">
                <a16:creationId xmlns:a16="http://schemas.microsoft.com/office/drawing/2014/main" id="{4DDF5A06-1698-FD52-43BF-DD8FEA9600E5}"/>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5760720" y="1963590"/>
            <a:ext cx="5212397" cy="1760877"/>
          </a:xfrm>
          <a:prstGeom prst="rect">
            <a:avLst/>
          </a:prstGeom>
          <a:ln>
            <a:solidFill>
              <a:schemeClr val="tx1"/>
            </a:solidFill>
          </a:ln>
        </p:spPr>
      </p:pic>
      <p:pic>
        <p:nvPicPr>
          <p:cNvPr id="8" name="图片 7">
            <a:extLst>
              <a:ext uri="{FF2B5EF4-FFF2-40B4-BE49-F238E27FC236}">
                <a16:creationId xmlns:a16="http://schemas.microsoft.com/office/drawing/2014/main" id="{5AE4E0A9-6670-11F1-D3AA-6D3A51C6D9B7}"/>
              </a:ext>
            </a:extLst>
          </p:cNvPr>
          <p:cNvPicPr>
            <a:picLocks noChangeAspect="1"/>
          </p:cNvPicPr>
          <p:nvPr/>
        </p:nvPicPr>
        <p:blipFill>
          <a:blip r:embed="rId6"/>
          <a:stretch>
            <a:fillRect/>
          </a:stretch>
        </p:blipFill>
        <p:spPr>
          <a:xfrm>
            <a:off x="1218883" y="3592193"/>
            <a:ext cx="3788546" cy="416220"/>
          </a:xfrm>
          <a:prstGeom prst="rect">
            <a:avLst/>
          </a:prstGeom>
          <a:ln>
            <a:solidFill>
              <a:schemeClr val="tx1"/>
            </a:solidFill>
          </a:ln>
        </p:spPr>
      </p:pic>
      <p:pic>
        <p:nvPicPr>
          <p:cNvPr id="11" name="图片 10">
            <a:extLst>
              <a:ext uri="{FF2B5EF4-FFF2-40B4-BE49-F238E27FC236}">
                <a16:creationId xmlns:a16="http://schemas.microsoft.com/office/drawing/2014/main" id="{6ED4C295-4DFB-D2D6-168C-2E1FA8F92E18}"/>
              </a:ext>
            </a:extLst>
          </p:cNvPr>
          <p:cNvPicPr>
            <a:picLocks noChangeAspect="1"/>
          </p:cNvPicPr>
          <p:nvPr/>
        </p:nvPicPr>
        <p:blipFill>
          <a:blip r:embed="rId7"/>
          <a:stretch>
            <a:fillRect/>
          </a:stretch>
        </p:blipFill>
        <p:spPr>
          <a:xfrm>
            <a:off x="1218883" y="4091816"/>
            <a:ext cx="2623774" cy="1448950"/>
          </a:xfrm>
          <a:prstGeom prst="rect">
            <a:avLst/>
          </a:prstGeom>
          <a:ln>
            <a:solidFill>
              <a:schemeClr val="tx1"/>
            </a:solidFill>
          </a:ln>
        </p:spPr>
      </p:pic>
      <p:pic>
        <p:nvPicPr>
          <p:cNvPr id="16" name="图片 15">
            <a:extLst>
              <a:ext uri="{FF2B5EF4-FFF2-40B4-BE49-F238E27FC236}">
                <a16:creationId xmlns:a16="http://schemas.microsoft.com/office/drawing/2014/main" id="{9283A309-6EE2-0708-B71C-48BD0B665998}"/>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a14:imgEffect>
                  </a14:imgLayer>
                </a14:imgProps>
              </a:ext>
            </a:extLst>
          </a:blip>
          <a:stretch>
            <a:fillRect/>
          </a:stretch>
        </p:blipFill>
        <p:spPr>
          <a:xfrm>
            <a:off x="5760720" y="3918857"/>
            <a:ext cx="5182290" cy="2227516"/>
          </a:xfrm>
          <a:prstGeom prst="rect">
            <a:avLst/>
          </a:prstGeom>
          <a:ln>
            <a:solidFill>
              <a:schemeClr val="tx1"/>
            </a:solidFill>
          </a:ln>
        </p:spPr>
      </p:pic>
      <p:pic>
        <p:nvPicPr>
          <p:cNvPr id="20" name="图片 19">
            <a:extLst>
              <a:ext uri="{FF2B5EF4-FFF2-40B4-BE49-F238E27FC236}">
                <a16:creationId xmlns:a16="http://schemas.microsoft.com/office/drawing/2014/main" id="{7762F3BB-1DB4-0424-E9E2-FA2DB578ABB2}"/>
              </a:ext>
            </a:extLst>
          </p:cNvPr>
          <p:cNvPicPr>
            <a:picLocks noChangeAspect="1"/>
          </p:cNvPicPr>
          <p:nvPr/>
        </p:nvPicPr>
        <p:blipFill>
          <a:blip r:embed="rId10"/>
          <a:stretch>
            <a:fillRect/>
          </a:stretch>
        </p:blipFill>
        <p:spPr>
          <a:xfrm>
            <a:off x="1218883" y="5662513"/>
            <a:ext cx="3048317" cy="483860"/>
          </a:xfrm>
          <a:prstGeom prst="rect">
            <a:avLst/>
          </a:prstGeom>
          <a:ln>
            <a:solidFill>
              <a:schemeClr val="tx1"/>
            </a:solidFill>
          </a:ln>
        </p:spPr>
      </p:pic>
      <p:pic>
        <p:nvPicPr>
          <p:cNvPr id="25" name="图片 24">
            <a:extLst>
              <a:ext uri="{FF2B5EF4-FFF2-40B4-BE49-F238E27FC236}">
                <a16:creationId xmlns:a16="http://schemas.microsoft.com/office/drawing/2014/main" id="{9815090B-C596-44EC-E07C-9992323A65DD}"/>
              </a:ext>
            </a:extLst>
          </p:cNvPr>
          <p:cNvPicPr>
            <a:picLocks noChangeAspect="1"/>
          </p:cNvPicPr>
          <p:nvPr/>
        </p:nvPicPr>
        <p:blipFill>
          <a:blip r:embed="rId11"/>
          <a:stretch>
            <a:fillRect/>
          </a:stretch>
        </p:blipFill>
        <p:spPr>
          <a:xfrm>
            <a:off x="3953299" y="4109379"/>
            <a:ext cx="795957" cy="495596"/>
          </a:xfrm>
          <a:prstGeom prst="rect">
            <a:avLst/>
          </a:prstGeom>
          <a:ln>
            <a:solidFill>
              <a:schemeClr val="tx1"/>
            </a:solidFill>
          </a:ln>
        </p:spPr>
      </p:pic>
      <p:pic>
        <p:nvPicPr>
          <p:cNvPr id="30" name="图片 29">
            <a:extLst>
              <a:ext uri="{FF2B5EF4-FFF2-40B4-BE49-F238E27FC236}">
                <a16:creationId xmlns:a16="http://schemas.microsoft.com/office/drawing/2014/main" id="{451D22D4-2F24-FB61-DE5D-841FE8F5A330}"/>
              </a:ext>
            </a:extLst>
          </p:cNvPr>
          <p:cNvPicPr>
            <a:picLocks noChangeAspect="1"/>
          </p:cNvPicPr>
          <p:nvPr/>
        </p:nvPicPr>
        <p:blipFill>
          <a:blip r:embed="rId12"/>
          <a:stretch>
            <a:fillRect/>
          </a:stretch>
        </p:blipFill>
        <p:spPr>
          <a:xfrm>
            <a:off x="3953299" y="5051893"/>
            <a:ext cx="1430775" cy="469355"/>
          </a:xfrm>
          <a:prstGeom prst="rect">
            <a:avLst/>
          </a:prstGeom>
          <a:ln>
            <a:solidFill>
              <a:schemeClr val="tx1"/>
            </a:solidFill>
          </a:ln>
        </p:spPr>
      </p:pic>
      <p:sp>
        <p:nvSpPr>
          <p:cNvPr id="32" name="箭头: 左 31">
            <a:extLst>
              <a:ext uri="{FF2B5EF4-FFF2-40B4-BE49-F238E27FC236}">
                <a16:creationId xmlns:a16="http://schemas.microsoft.com/office/drawing/2014/main" id="{B0B0C5A1-A6AD-07C9-3108-A313E646AE3B}"/>
              </a:ext>
            </a:extLst>
          </p:cNvPr>
          <p:cNvSpPr/>
          <p:nvPr/>
        </p:nvSpPr>
        <p:spPr>
          <a:xfrm rot="19715328">
            <a:off x="5089007" y="3085107"/>
            <a:ext cx="640448" cy="3000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箭头: 右 33">
            <a:extLst>
              <a:ext uri="{FF2B5EF4-FFF2-40B4-BE49-F238E27FC236}">
                <a16:creationId xmlns:a16="http://schemas.microsoft.com/office/drawing/2014/main" id="{CB71220D-A5F8-6AAF-ED17-BFCACD20519B}"/>
              </a:ext>
            </a:extLst>
          </p:cNvPr>
          <p:cNvSpPr/>
          <p:nvPr/>
        </p:nvSpPr>
        <p:spPr>
          <a:xfrm>
            <a:off x="3953299" y="4668050"/>
            <a:ext cx="1566908" cy="2425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a:extLst>
              <a:ext uri="{FF2B5EF4-FFF2-40B4-BE49-F238E27FC236}">
                <a16:creationId xmlns:a16="http://schemas.microsoft.com/office/drawing/2014/main" id="{BD23887E-7857-63FB-358C-9F1C0768F9C8}"/>
              </a:ext>
            </a:extLst>
          </p:cNvPr>
          <p:cNvPicPr>
            <a:picLocks noChangeAspect="1"/>
          </p:cNvPicPr>
          <p:nvPr/>
        </p:nvPicPr>
        <p:blipFill rotWithShape="1">
          <a:blip r:embed="rId13"/>
          <a:srcRect l="8247" r="9559"/>
          <a:stretch/>
        </p:blipFill>
        <p:spPr>
          <a:xfrm>
            <a:off x="3760500" y="2163677"/>
            <a:ext cx="1181554" cy="554474"/>
          </a:xfrm>
          <a:prstGeom prst="rect">
            <a:avLst/>
          </a:prstGeom>
          <a:ln>
            <a:solidFill>
              <a:srgbClr val="FF0000"/>
            </a:solidFill>
          </a:ln>
        </p:spPr>
      </p:pic>
      <p:pic>
        <p:nvPicPr>
          <p:cNvPr id="38" name="图片 37">
            <a:extLst>
              <a:ext uri="{FF2B5EF4-FFF2-40B4-BE49-F238E27FC236}">
                <a16:creationId xmlns:a16="http://schemas.microsoft.com/office/drawing/2014/main" id="{1D2EDB3C-D899-F2D0-3018-6432E0411F50}"/>
              </a:ext>
            </a:extLst>
          </p:cNvPr>
          <p:cNvPicPr>
            <a:picLocks noChangeAspect="1"/>
          </p:cNvPicPr>
          <p:nvPr/>
        </p:nvPicPr>
        <p:blipFill>
          <a:blip r:embed="rId14"/>
          <a:stretch>
            <a:fillRect/>
          </a:stretch>
        </p:blipFill>
        <p:spPr>
          <a:xfrm>
            <a:off x="3591026" y="2759852"/>
            <a:ext cx="1520502" cy="550770"/>
          </a:xfrm>
          <a:prstGeom prst="rect">
            <a:avLst/>
          </a:prstGeom>
          <a:ln>
            <a:solidFill>
              <a:srgbClr val="FF0000"/>
            </a:solidFill>
          </a:ln>
        </p:spPr>
      </p:pic>
    </p:spTree>
    <p:extLst>
      <p:ext uri="{BB962C8B-B14F-4D97-AF65-F5344CB8AC3E}">
        <p14:creationId xmlns:p14="http://schemas.microsoft.com/office/powerpoint/2010/main" val="3003706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46E41C41-060B-4B0D-9C1A-77B8F6C4C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90" y="2133634"/>
            <a:ext cx="7110174" cy="3555087"/>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0DC10B96-61C0-4078-AFD5-89E2366D1D40}"/>
              </a:ext>
            </a:extLst>
          </p:cNvPr>
          <p:cNvSpPr txBox="1"/>
          <p:nvPr/>
        </p:nvSpPr>
        <p:spPr>
          <a:xfrm>
            <a:off x="914536" y="685872"/>
            <a:ext cx="10058136" cy="707886"/>
          </a:xfrm>
          <a:prstGeom prst="rect">
            <a:avLst/>
          </a:prstGeom>
          <a:noFill/>
        </p:spPr>
        <p:txBody>
          <a:bodyPr wrap="square" rtlCol="0">
            <a:spAutoFit/>
          </a:bodyPr>
          <a:lstStyle/>
          <a:p>
            <a:r>
              <a:rPr lang="zh-CN" altLang="en-US" sz="4000" b="1">
                <a:latin typeface="黑体" panose="02010609060101010101" pitchFamily="49" charset="-122"/>
                <a:ea typeface="黑体" panose="02010609060101010101" pitchFamily="49" charset="-122"/>
              </a:rPr>
              <a:t>听说一键三连</a:t>
            </a:r>
            <a:r>
              <a:rPr lang="en-US" altLang="zh-CN" sz="4000" b="1">
                <a:latin typeface="黑体" panose="02010609060101010101" pitchFamily="49" charset="-122"/>
                <a:ea typeface="黑体" panose="02010609060101010101" pitchFamily="49" charset="-122"/>
              </a:rPr>
              <a:t>+</a:t>
            </a:r>
            <a:r>
              <a:rPr lang="zh-CN" altLang="en-US" sz="4000" b="1">
                <a:latin typeface="黑体" panose="02010609060101010101" pitchFamily="49" charset="-122"/>
                <a:ea typeface="黑体" panose="02010609060101010101" pitchFamily="49" charset="-122"/>
              </a:rPr>
              <a:t>关注的人会有好运哦！</a:t>
            </a:r>
          </a:p>
        </p:txBody>
      </p:sp>
    </p:spTree>
    <p:extLst>
      <p:ext uri="{BB962C8B-B14F-4D97-AF65-F5344CB8AC3E}">
        <p14:creationId xmlns:p14="http://schemas.microsoft.com/office/powerpoint/2010/main" val="2890936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44386"/>
          <p:cNvSpPr txBox="1">
            <a:spLocks noChangeArrowheads="1"/>
          </p:cNvSpPr>
          <p:nvPr/>
        </p:nvSpPr>
        <p:spPr bwMode="auto">
          <a:xfrm>
            <a:off x="4648200" y="3248032"/>
            <a:ext cx="3429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spcBef>
                <a:spcPct val="50000"/>
              </a:spcBef>
            </a:pPr>
            <a:r>
              <a:rPr lang="en-US" altLang="zh-CN" sz="4000">
                <a:latin typeface="Times New Roman" panose="02020603050405020304" pitchFamily="18" charset="0"/>
                <a:ea typeface="楷体_GB2312" pitchFamily="49" charset="-122"/>
                <a:cs typeface="Times New Roman" panose="02020603050405020304" pitchFamily="18" charset="0"/>
              </a:rPr>
              <a:t>Thank you!</a:t>
            </a:r>
            <a:endParaRPr lang="zh-CN" altLang="en-US" sz="4000">
              <a:latin typeface="Times New Roman" panose="02020603050405020304" pitchFamily="18" charset="0"/>
              <a:ea typeface="楷体_GB2312" pitchFamily="49" charset="-122"/>
              <a:cs typeface="Times New Roman" panose="02020603050405020304" pitchFamily="18" charset="0"/>
            </a:endParaRPr>
          </a:p>
        </p:txBody>
      </p:sp>
      <p:sp>
        <p:nvSpPr>
          <p:cNvPr id="18435" name="灯片编号占位符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Verdana" panose="020B0604030504040204" pitchFamily="34" charset="0"/>
                <a:ea typeface="宋体" panose="02010600030101010101" pitchFamily="2" charset="-122"/>
              </a:defRPr>
            </a:lvl9pPr>
          </a:lstStyle>
          <a:p>
            <a:pPr eaLnBrk="1" hangingPunct="1">
              <a:buFont typeface="Arial" panose="020B0604020202020204" pitchFamily="34" charset="0"/>
              <a:buNone/>
            </a:pPr>
            <a:fld id="{9DDA86E2-0C1B-4122-9B61-2ABBBF634B83}" type="slidenum">
              <a:rPr lang="zh-CN" altLang="en-US" smtClean="0">
                <a:latin typeface="Arial" panose="020B0604020202020204" pitchFamily="34" charset="0"/>
              </a:rPr>
              <a:t>7</a:t>
            </a:fld>
            <a:endParaRPr lang="zh-CN" altLang="en-US">
              <a:latin typeface="Arial" panose="020B0604020202020204" pitchFamily="34" charset="0"/>
            </a:endParaRPr>
          </a:p>
        </p:txBody>
      </p:sp>
      <p:sp>
        <p:nvSpPr>
          <p:cNvPr id="18436" name="矩形 1"/>
          <p:cNvSpPr>
            <a:spLocks noChangeArrowheads="1"/>
          </p:cNvSpPr>
          <p:nvPr/>
        </p:nvSpPr>
        <p:spPr bwMode="auto">
          <a:xfrm>
            <a:off x="6096000" y="5333950"/>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i="1"/>
              <a:t>Email address: </a:t>
            </a:r>
            <a:r>
              <a:rPr lang="en-US" altLang="zh-CN">
                <a:hlinkClick r:id="rId3"/>
              </a:rPr>
              <a:t>pianchao223@163.com</a:t>
            </a:r>
            <a:endParaRPr lang="en-US" altLang="zh-CN"/>
          </a:p>
          <a:p>
            <a:r>
              <a:rPr lang="en-US" altLang="zh-CN"/>
              <a:t> QQ: 573023534</a:t>
            </a:r>
            <a:endParaRPr lang="zh-CN" altLang="en-US"/>
          </a:p>
        </p:txBody>
      </p:sp>
    </p:spTree>
  </p:cSld>
  <p:clrMapOvr>
    <a:masterClrMapping/>
  </p:clrMapOvr>
</p:sld>
</file>

<file path=ppt/theme/theme1.xml><?xml version="1.0" encoding="utf-8"?>
<a:theme xmlns:a="http://schemas.openxmlformats.org/drawingml/2006/main" name="主题1">
  <a:themeElements>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fontScheme name="">
      <a:majorFont>
        <a:latin typeface="Verdana"/>
        <a:ea typeface="宋体"/>
        <a:cs typeface=""/>
      </a:majorFont>
      <a:minorFont>
        <a:latin typeface="Verdana"/>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FFFFFF"/>
        </a:dk1>
        <a:lt1>
          <a:srgbClr val="800000"/>
        </a:lt1>
        <a:dk2>
          <a:srgbClr val="FFFFFF"/>
        </a:dk2>
        <a:lt2>
          <a:srgbClr val="A50021"/>
        </a:lt2>
        <a:accent1>
          <a:srgbClr val="FF9900"/>
        </a:accent1>
        <a:accent2>
          <a:srgbClr val="FF3300"/>
        </a:accent2>
        <a:accent3>
          <a:srgbClr val="C1AAAA"/>
        </a:accent3>
        <a:accent4>
          <a:srgbClr val="DCDCDC"/>
        </a:accent4>
        <a:accent5>
          <a:srgbClr val="FFCAAA"/>
        </a:accent5>
        <a:accent6>
          <a:srgbClr val="E52D00"/>
        </a:accent6>
        <a:hlink>
          <a:srgbClr val="FFFFCC"/>
        </a:hlink>
        <a:folHlink>
          <a:srgbClr val="FFCC99"/>
        </a:folHlink>
      </a:clrScheme>
      <a:clrMap bg1="lt1" tx1="dk1" bg2="lt2" tx2="dk2" accent1="accent1" accent2="accent2" accent3="accent3" accent4="accent4" accent5="accent5" accent6="accent6" hlink="hlink" folHlink="folHlink"/>
    </a:extraClrScheme>
    <a:extraClrScheme>
      <a:clrScheme name="">
        <a:dk1>
          <a:srgbClr val="FFFFFF"/>
        </a:dk1>
        <a:lt1>
          <a:srgbClr val="51072E"/>
        </a:lt1>
        <a:dk2>
          <a:srgbClr val="FFFFFF"/>
        </a:dk2>
        <a:lt2>
          <a:srgbClr val="3C001E"/>
        </a:lt2>
        <a:accent1>
          <a:srgbClr val="89A38F"/>
        </a:accent1>
        <a:accent2>
          <a:srgbClr val="666699"/>
        </a:accent2>
        <a:accent3>
          <a:srgbClr val="B3AAAC"/>
        </a:accent3>
        <a:accent4>
          <a:srgbClr val="DCDCDC"/>
        </a:accent4>
        <a:accent5>
          <a:srgbClr val="C4CEC6"/>
        </a:accent5>
        <a:accent6>
          <a:srgbClr val="5B5B89"/>
        </a:accent6>
        <a:hlink>
          <a:srgbClr val="808000"/>
        </a:hlink>
        <a:folHlink>
          <a:srgbClr val="666633"/>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FFFFFF"/>
        </a:dk2>
        <a:lt2>
          <a:srgbClr val="333333"/>
        </a:lt2>
        <a:accent1>
          <a:srgbClr val="3399FF"/>
        </a:accent1>
        <a:accent2>
          <a:srgbClr val="CC0000"/>
        </a:accent2>
        <a:accent3>
          <a:srgbClr val="AAAAAA"/>
        </a:accent3>
        <a:accent4>
          <a:srgbClr val="DCDCDC"/>
        </a:accent4>
        <a:accent5>
          <a:srgbClr val="ADCAFF"/>
        </a:accent5>
        <a:accent6>
          <a:srgbClr val="B70000"/>
        </a:accent6>
        <a:hlink>
          <a:srgbClr val="666699"/>
        </a:hlink>
        <a:folHlink>
          <a:srgbClr val="6600CC"/>
        </a:folHlink>
      </a:clrScheme>
      <a:clrMap bg1="lt1" tx1="dk1" bg2="lt2" tx2="dk2" accent1="accent1" accent2="accent2" accent3="accent3" accent4="accent4" accent5="accent5" accent6="accent6" hlink="hlink" folHlink="folHlink"/>
    </a:extraClrScheme>
    <a:extraClrScheme>
      <a:clrScheme name="">
        <a:dk1>
          <a:srgbClr val="FFFFFF"/>
        </a:dk1>
        <a:lt1>
          <a:srgbClr val="330000"/>
        </a:lt1>
        <a:dk2>
          <a:srgbClr val="FFFFFF"/>
        </a:dk2>
        <a:lt2>
          <a:srgbClr val="4B3D1B"/>
        </a:lt2>
        <a:accent1>
          <a:srgbClr val="CC9900"/>
        </a:accent1>
        <a:accent2>
          <a:srgbClr val="CC6600"/>
        </a:accent2>
        <a:accent3>
          <a:srgbClr val="ADAAAA"/>
        </a:accent3>
        <a:accent4>
          <a:srgbClr val="DCDCDC"/>
        </a:accent4>
        <a:accent5>
          <a:srgbClr val="E2CAAA"/>
        </a:accent5>
        <a:accent6>
          <a:srgbClr val="B75B00"/>
        </a:accent6>
        <a:hlink>
          <a:srgbClr val="666699"/>
        </a:hlink>
        <a:folHlink>
          <a:srgbClr val="CCCC00"/>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FFFFFF"/>
        </a:dk2>
        <a:lt2>
          <a:srgbClr val="006666"/>
        </a:lt2>
        <a:accent1>
          <a:srgbClr val="0099CC"/>
        </a:accent1>
        <a:accent2>
          <a:srgbClr val="6666FF"/>
        </a:accent2>
        <a:accent3>
          <a:srgbClr val="AAADB9"/>
        </a:accent3>
        <a:accent4>
          <a:srgbClr val="DCDCDC"/>
        </a:accent4>
        <a:accent5>
          <a:srgbClr val="AACAE2"/>
        </a:accent5>
        <a:accent6>
          <a:srgbClr val="5B5BE5"/>
        </a:accent6>
        <a:hlink>
          <a:srgbClr val="FFFFCC"/>
        </a:hlink>
        <a:folHlink>
          <a:srgbClr val="FFCC00"/>
        </a:folHlink>
      </a:clrScheme>
      <a:clrMap bg1="lt1" tx1="dk1" bg2="lt2" tx2="dk2" accent1="accent1" accent2="accent2" accent3="accent3" accent4="accent4" accent5="accent5" accent6="accent6" hlink="hlink" folHlink="folHlink"/>
    </a:extraClrScheme>
    <a:extraClrScheme>
      <a:clrScheme name="">
        <a:dk1>
          <a:srgbClr val="FFFFFF"/>
        </a:dk1>
        <a:lt1>
          <a:srgbClr val="006666"/>
        </a:lt1>
        <a:dk2>
          <a:srgbClr val="FFFFFF"/>
        </a:dk2>
        <a:lt2>
          <a:srgbClr val="003366"/>
        </a:lt2>
        <a:accent1>
          <a:srgbClr val="6699FF"/>
        </a:accent1>
        <a:accent2>
          <a:srgbClr val="00CCFF"/>
        </a:accent2>
        <a:accent3>
          <a:srgbClr val="AAB9B9"/>
        </a:accent3>
        <a:accent4>
          <a:srgbClr val="DCDCDC"/>
        </a:accent4>
        <a:accent5>
          <a:srgbClr val="B9CAFF"/>
        </a:accent5>
        <a:accent6>
          <a:srgbClr val="00B7E5"/>
        </a:accent6>
        <a:hlink>
          <a:srgbClr val="FFFFCC"/>
        </a:hlink>
        <a:folHlink>
          <a:srgbClr val="33CCCC"/>
        </a:folHlink>
      </a:clrScheme>
      <a:clrMap bg1="lt1" tx1="dk1" bg2="lt2" tx2="dk2" accent1="accent1" accent2="accent2" accent3="accent3" accent4="accent4" accent5="accent5" accent6="accent6" hlink="hlink" folHlink="folHlink"/>
    </a:extraClrScheme>
    <a:extraClrScheme>
      <a:clrScheme name="">
        <a:dk1>
          <a:srgbClr val="000000"/>
        </a:dk1>
        <a:lt1>
          <a:srgbClr val="619CB1"/>
        </a:lt1>
        <a:dk2>
          <a:srgbClr val="FFFFFF"/>
        </a:dk2>
        <a:lt2>
          <a:srgbClr val="4E899E"/>
        </a:lt2>
        <a:accent1>
          <a:srgbClr val="FFCC00"/>
        </a:accent1>
        <a:accent2>
          <a:srgbClr val="B6523E"/>
        </a:accent2>
        <a:accent3>
          <a:srgbClr val="B7CBD4"/>
        </a:accent3>
        <a:accent4>
          <a:srgbClr val="000000"/>
        </a:accent4>
        <a:accent5>
          <a:srgbClr val="FFE2AA"/>
        </a:accent5>
        <a:accent6>
          <a:srgbClr val="A3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
        <a:dk1>
          <a:srgbClr val="FFFFFF"/>
        </a:dk1>
        <a:lt1>
          <a:srgbClr val="336600"/>
        </a:lt1>
        <a:dk2>
          <a:srgbClr val="FFFFFF"/>
        </a:dk2>
        <a:lt2>
          <a:srgbClr val="598600"/>
        </a:lt2>
        <a:accent1>
          <a:srgbClr val="33CC33"/>
        </a:accent1>
        <a:accent2>
          <a:srgbClr val="99CC00"/>
        </a:accent2>
        <a:accent3>
          <a:srgbClr val="ADB9AA"/>
        </a:accent3>
        <a:accent4>
          <a:srgbClr val="DCDCDC"/>
        </a:accent4>
        <a:accent5>
          <a:srgbClr val="ADE2AD"/>
        </a:accent5>
        <a:accent6>
          <a:srgbClr val="89B700"/>
        </a:accent6>
        <a:hlink>
          <a:srgbClr val="FFCC00"/>
        </a:hlink>
        <a:folHlink>
          <a:srgbClr val="FFFF99"/>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C"/>
        </a:accent5>
        <a:accent6>
          <a:srgbClr val="B7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主题1" id="{9AE1D386-D85D-4BBC-A9D2-39CEEFCF3ACF}" vid="{5FFD58D5-7FA6-4062-B493-156F4F53077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23980</TotalTime>
  <Words>334</Words>
  <Application>Microsoft Office PowerPoint</Application>
  <PresentationFormat>宽屏</PresentationFormat>
  <Paragraphs>19</Paragraphs>
  <Slides>7</Slides>
  <Notes>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7</vt:i4>
      </vt:variant>
    </vt:vector>
  </HeadingPairs>
  <TitlesOfParts>
    <vt:vector size="14" baseType="lpstr">
      <vt:lpstr>黑体</vt:lpstr>
      <vt:lpstr>Arial</vt:lpstr>
      <vt:lpstr>Calibri</vt:lpstr>
      <vt:lpstr>Times New Roman</vt:lpstr>
      <vt:lpstr>Verdana</vt:lpstr>
      <vt:lpstr>Wingdings</vt:lpstr>
      <vt:lpstr>主题1</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PY</dc:creator>
  <cp:lastModifiedBy>Chao Pian</cp:lastModifiedBy>
  <cp:revision>15</cp:revision>
  <dcterms:created xsi:type="dcterms:W3CDTF">2016-06-26T09:40:00Z</dcterms:created>
  <dcterms:modified xsi:type="dcterms:W3CDTF">2024-02-25T07:16:29Z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2052-10.1.0.5975</vt:lpwstr>
  </property>
</Properties>
</file>