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4" r:id="rId1"/>
  </p:sldMasterIdLst>
  <p:notesMasterIdLst>
    <p:notesMasterId r:id="rId8"/>
  </p:notesMasterIdLst>
  <p:sldIdLst>
    <p:sldId id="375" r:id="rId2"/>
    <p:sldId id="379" r:id="rId3"/>
    <p:sldId id="377" r:id="rId4"/>
    <p:sldId id="380" r:id="rId5"/>
    <p:sldId id="343" r:id="rId6"/>
    <p:sldId id="314" r:id="rId7"/>
  </p:sldIdLst>
  <p:sldSz cx="12192000" cy="6858000"/>
  <p:notesSz cx="6858000" cy="9144000"/>
  <p:defaultTextStyle>
    <a:defPPr>
      <a:defRPr lang="zh-CN"/>
    </a:defPPr>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9pPr>
  </p:defaultTextStyle>
  <p:extLst>
    <p:ext uri="{EFAFB233-063F-42B5-8137-9DF3F51BA10A}">
      <p15:sldGuideLst xmlns:p15="http://schemas.microsoft.com/office/powerpoint/2012/main">
        <p15:guide id="1" orient="horz" pos="2159" userDrawn="1">
          <p15:clr>
            <a:srgbClr val="A4A3A4"/>
          </p15:clr>
        </p15:guide>
        <p15:guide id="2" pos="378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0737DB-5849-48CD-8706-E40B406050E1}" v="16" dt="2022-10-20T12:08:11.6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23" autoAdjust="0"/>
    <p:restoredTop sz="85864" autoAdjust="0"/>
  </p:normalViewPr>
  <p:slideViewPr>
    <p:cSldViewPr snapToGrid="0">
      <p:cViewPr varScale="1">
        <p:scale>
          <a:sx n="62" d="100"/>
          <a:sy n="62" d="100"/>
        </p:scale>
        <p:origin x="1282" y="48"/>
      </p:cViewPr>
      <p:guideLst>
        <p:guide orient="horz" pos="2159"/>
        <p:guide pos="378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an Chao" userId="1c122f3a12679b80" providerId="LiveId" clId="{1F0737DB-5849-48CD-8706-E40B406050E1}"/>
    <pc:docChg chg="undo custSel addSld modSld">
      <pc:chgData name="Pian Chao" userId="1c122f3a12679b80" providerId="LiveId" clId="{1F0737DB-5849-48CD-8706-E40B406050E1}" dt="2022-10-20T12:08:39.366" v="227" actId="1076"/>
      <pc:docMkLst>
        <pc:docMk/>
      </pc:docMkLst>
      <pc:sldChg chg="addSp delSp modSp add mod">
        <pc:chgData name="Pian Chao" userId="1c122f3a12679b80" providerId="LiveId" clId="{1F0737DB-5849-48CD-8706-E40B406050E1}" dt="2022-10-17T12:56:06.219" v="93" actId="1076"/>
        <pc:sldMkLst>
          <pc:docMk/>
          <pc:sldMk cId="3614780277" sldId="375"/>
        </pc:sldMkLst>
        <pc:spChg chg="mod">
          <ac:chgData name="Pian Chao" userId="1c122f3a12679b80" providerId="LiveId" clId="{1F0737DB-5849-48CD-8706-E40B406050E1}" dt="2022-10-17T12:56:06.219" v="93" actId="1076"/>
          <ac:spMkLst>
            <pc:docMk/>
            <pc:sldMk cId="3614780277" sldId="375"/>
            <ac:spMk id="5" creationId="{951D17AE-9867-2A26-FAC8-EDBB89582DDA}"/>
          </ac:spMkLst>
        </pc:spChg>
        <pc:spChg chg="del">
          <ac:chgData name="Pian Chao" userId="1c122f3a12679b80" providerId="LiveId" clId="{1F0737DB-5849-48CD-8706-E40B406050E1}" dt="2022-10-17T12:43:33.427" v="20" actId="478"/>
          <ac:spMkLst>
            <pc:docMk/>
            <pc:sldMk cId="3614780277" sldId="375"/>
            <ac:spMk id="9" creationId="{80C3B07C-ED8E-0160-453B-4F574634263C}"/>
          </ac:spMkLst>
        </pc:spChg>
        <pc:spChg chg="del">
          <ac:chgData name="Pian Chao" userId="1c122f3a12679b80" providerId="LiveId" clId="{1F0737DB-5849-48CD-8706-E40B406050E1}" dt="2022-10-17T12:43:33.427" v="20" actId="478"/>
          <ac:spMkLst>
            <pc:docMk/>
            <pc:sldMk cId="3614780277" sldId="375"/>
            <ac:spMk id="11" creationId="{3A5866C3-3760-23A9-8298-E8CC7D97950F}"/>
          </ac:spMkLst>
        </pc:spChg>
        <pc:spChg chg="add del">
          <ac:chgData name="Pian Chao" userId="1c122f3a12679b80" providerId="LiveId" clId="{1F0737DB-5849-48CD-8706-E40B406050E1}" dt="2022-10-17T12:55:12.284" v="83" actId="22"/>
          <ac:spMkLst>
            <pc:docMk/>
            <pc:sldMk cId="3614780277" sldId="375"/>
            <ac:spMk id="16" creationId="{7086F9DD-E76D-D2EA-1473-9876237369D1}"/>
          </ac:spMkLst>
        </pc:spChg>
        <pc:spChg chg="del">
          <ac:chgData name="Pian Chao" userId="1c122f3a12679b80" providerId="LiveId" clId="{1F0737DB-5849-48CD-8706-E40B406050E1}" dt="2022-10-17T12:43:33.427" v="20" actId="478"/>
          <ac:spMkLst>
            <pc:docMk/>
            <pc:sldMk cId="3614780277" sldId="375"/>
            <ac:spMk id="22" creationId="{6EC4D4D0-349E-38FB-2668-A30E7EC425ED}"/>
          </ac:spMkLst>
        </pc:spChg>
        <pc:spChg chg="del">
          <ac:chgData name="Pian Chao" userId="1c122f3a12679b80" providerId="LiveId" clId="{1F0737DB-5849-48CD-8706-E40B406050E1}" dt="2022-10-17T12:43:33.427" v="20" actId="478"/>
          <ac:spMkLst>
            <pc:docMk/>
            <pc:sldMk cId="3614780277" sldId="375"/>
            <ac:spMk id="24" creationId="{57CDBE52-F205-10B4-EB8B-86739254A80E}"/>
          </ac:spMkLst>
        </pc:spChg>
        <pc:picChg chg="add mod">
          <ac:chgData name="Pian Chao" userId="1c122f3a12679b80" providerId="LiveId" clId="{1F0737DB-5849-48CD-8706-E40B406050E1}" dt="2022-10-17T12:44:07.070" v="33" actId="1076"/>
          <ac:picMkLst>
            <pc:docMk/>
            <pc:sldMk cId="3614780277" sldId="375"/>
            <ac:picMk id="2" creationId="{6006384B-4137-5DED-6F43-5D609D3C49CF}"/>
          </ac:picMkLst>
        </pc:picChg>
        <pc:picChg chg="del">
          <ac:chgData name="Pian Chao" userId="1c122f3a12679b80" providerId="LiveId" clId="{1F0737DB-5849-48CD-8706-E40B406050E1}" dt="2022-10-17T12:43:33.427" v="20" actId="478"/>
          <ac:picMkLst>
            <pc:docMk/>
            <pc:sldMk cId="3614780277" sldId="375"/>
            <ac:picMk id="3" creationId="{E3977BBF-4264-8ED6-C52B-EF65432E9D77}"/>
          </ac:picMkLst>
        </pc:picChg>
        <pc:picChg chg="add mod">
          <ac:chgData name="Pian Chao" userId="1c122f3a12679b80" providerId="LiveId" clId="{1F0737DB-5849-48CD-8706-E40B406050E1}" dt="2022-10-17T12:44:04.281" v="32" actId="1076"/>
          <ac:picMkLst>
            <pc:docMk/>
            <pc:sldMk cId="3614780277" sldId="375"/>
            <ac:picMk id="4" creationId="{6CF2005D-E99A-39C3-8170-9543F0C1477A}"/>
          </ac:picMkLst>
        </pc:picChg>
        <pc:picChg chg="del">
          <ac:chgData name="Pian Chao" userId="1c122f3a12679b80" providerId="LiveId" clId="{1F0737DB-5849-48CD-8706-E40B406050E1}" dt="2022-10-17T12:43:33.427" v="20" actId="478"/>
          <ac:picMkLst>
            <pc:docMk/>
            <pc:sldMk cId="3614780277" sldId="375"/>
            <ac:picMk id="6" creationId="{8A16094C-EC07-2E22-C623-F2E5E574234E}"/>
          </ac:picMkLst>
        </pc:picChg>
        <pc:picChg chg="add mod">
          <ac:chgData name="Pian Chao" userId="1c122f3a12679b80" providerId="LiveId" clId="{1F0737DB-5849-48CD-8706-E40B406050E1}" dt="2022-10-17T12:45:01.190" v="38" actId="1076"/>
          <ac:picMkLst>
            <pc:docMk/>
            <pc:sldMk cId="3614780277" sldId="375"/>
            <ac:picMk id="7" creationId="{905F2BCA-1C2E-8E85-7EEF-540815933DAB}"/>
          </ac:picMkLst>
        </pc:picChg>
        <pc:picChg chg="del">
          <ac:chgData name="Pian Chao" userId="1c122f3a12679b80" providerId="LiveId" clId="{1F0737DB-5849-48CD-8706-E40B406050E1}" dt="2022-10-17T12:43:33.427" v="20" actId="478"/>
          <ac:picMkLst>
            <pc:docMk/>
            <pc:sldMk cId="3614780277" sldId="375"/>
            <ac:picMk id="8" creationId="{3A00BB7C-40CA-F9F3-1010-0166C8A59BB4}"/>
          </ac:picMkLst>
        </pc:picChg>
        <pc:picChg chg="add mod">
          <ac:chgData name="Pian Chao" userId="1c122f3a12679b80" providerId="LiveId" clId="{1F0737DB-5849-48CD-8706-E40B406050E1}" dt="2022-10-17T12:45:16.526" v="44" actId="1076"/>
          <ac:picMkLst>
            <pc:docMk/>
            <pc:sldMk cId="3614780277" sldId="375"/>
            <ac:picMk id="12" creationId="{55D09633-A488-9174-E211-6C8BDF65A71D}"/>
          </ac:picMkLst>
        </pc:picChg>
        <pc:picChg chg="add mod">
          <ac:chgData name="Pian Chao" userId="1c122f3a12679b80" providerId="LiveId" clId="{1F0737DB-5849-48CD-8706-E40B406050E1}" dt="2022-10-17T12:45:49.295" v="46" actId="1076"/>
          <ac:picMkLst>
            <pc:docMk/>
            <pc:sldMk cId="3614780277" sldId="375"/>
            <ac:picMk id="14" creationId="{C0BE30A6-0888-7383-3EF5-3F509785E516}"/>
          </ac:picMkLst>
        </pc:picChg>
        <pc:picChg chg="del">
          <ac:chgData name="Pian Chao" userId="1c122f3a12679b80" providerId="LiveId" clId="{1F0737DB-5849-48CD-8706-E40B406050E1}" dt="2022-10-17T12:43:33.427" v="20" actId="478"/>
          <ac:picMkLst>
            <pc:docMk/>
            <pc:sldMk cId="3614780277" sldId="375"/>
            <ac:picMk id="20" creationId="{13EDA5DC-C031-EC2B-14AD-E95A6E98E19B}"/>
          </ac:picMkLst>
        </pc:picChg>
        <pc:picChg chg="del">
          <ac:chgData name="Pian Chao" userId="1c122f3a12679b80" providerId="LiveId" clId="{1F0737DB-5849-48CD-8706-E40B406050E1}" dt="2022-10-17T12:43:33.427" v="20" actId="478"/>
          <ac:picMkLst>
            <pc:docMk/>
            <pc:sldMk cId="3614780277" sldId="375"/>
            <ac:picMk id="21" creationId="{C694C1EC-FA5F-0B39-78CA-6ACB4D704E6B}"/>
          </ac:picMkLst>
        </pc:picChg>
      </pc:sldChg>
      <pc:sldChg chg="modSp add mod">
        <pc:chgData name="Pian Chao" userId="1c122f3a12679b80" providerId="LiveId" clId="{1F0737DB-5849-48CD-8706-E40B406050E1}" dt="2022-10-17T13:06:57.738" v="95" actId="1076"/>
        <pc:sldMkLst>
          <pc:docMk/>
          <pc:sldMk cId="2086586235" sldId="376"/>
        </pc:sldMkLst>
        <pc:picChg chg="mod">
          <ac:chgData name="Pian Chao" userId="1c122f3a12679b80" providerId="LiveId" clId="{1F0737DB-5849-48CD-8706-E40B406050E1}" dt="2022-10-17T13:06:57.738" v="95" actId="1076"/>
          <ac:picMkLst>
            <pc:docMk/>
            <pc:sldMk cId="2086586235" sldId="376"/>
            <ac:picMk id="4" creationId="{6CF2005D-E99A-39C3-8170-9543F0C1477A}"/>
          </ac:picMkLst>
        </pc:picChg>
      </pc:sldChg>
      <pc:sldChg chg="addSp delSp modSp add mod">
        <pc:chgData name="Pian Chao" userId="1c122f3a12679b80" providerId="LiveId" clId="{1F0737DB-5849-48CD-8706-E40B406050E1}" dt="2022-10-20T12:08:39.366" v="227" actId="1076"/>
        <pc:sldMkLst>
          <pc:docMk/>
          <pc:sldMk cId="2696227715" sldId="377"/>
        </pc:sldMkLst>
        <pc:spChg chg="add mod">
          <ac:chgData name="Pian Chao" userId="1c122f3a12679b80" providerId="LiveId" clId="{1F0737DB-5849-48CD-8706-E40B406050E1}" dt="2022-10-20T12:08:39.366" v="227" actId="1076"/>
          <ac:spMkLst>
            <pc:docMk/>
            <pc:sldMk cId="2696227715" sldId="377"/>
            <ac:spMk id="2" creationId="{F87AD11C-E7E1-166E-39B7-91F5515E52AE}"/>
          </ac:spMkLst>
        </pc:spChg>
        <pc:spChg chg="mod">
          <ac:chgData name="Pian Chao" userId="1c122f3a12679b80" providerId="LiveId" clId="{1F0737DB-5849-48CD-8706-E40B406050E1}" dt="2022-10-17T13:13:02.564" v="98"/>
          <ac:spMkLst>
            <pc:docMk/>
            <pc:sldMk cId="2696227715" sldId="377"/>
            <ac:spMk id="5" creationId="{951D17AE-9867-2A26-FAC8-EDBB89582DDA}"/>
          </ac:spMkLst>
        </pc:spChg>
        <pc:spChg chg="add mod">
          <ac:chgData name="Pian Chao" userId="1c122f3a12679b80" providerId="LiveId" clId="{1F0737DB-5849-48CD-8706-E40B406050E1}" dt="2022-10-17T13:23:53.342" v="130" actId="1076"/>
          <ac:spMkLst>
            <pc:docMk/>
            <pc:sldMk cId="2696227715" sldId="377"/>
            <ac:spMk id="9" creationId="{5D869272-8DF9-05ED-F31E-3EEA5BC48156}"/>
          </ac:spMkLst>
        </pc:spChg>
        <pc:spChg chg="add mod">
          <ac:chgData name="Pian Chao" userId="1c122f3a12679b80" providerId="LiveId" clId="{1F0737DB-5849-48CD-8706-E40B406050E1}" dt="2022-10-17T13:30:32.169" v="180" actId="1076"/>
          <ac:spMkLst>
            <pc:docMk/>
            <pc:sldMk cId="2696227715" sldId="377"/>
            <ac:spMk id="20" creationId="{DAC05236-2864-8F49-4131-39915ED13E4F}"/>
          </ac:spMkLst>
        </pc:spChg>
        <pc:picChg chg="del">
          <ac:chgData name="Pian Chao" userId="1c122f3a12679b80" providerId="LiveId" clId="{1F0737DB-5849-48CD-8706-E40B406050E1}" dt="2022-10-17T13:13:07.698" v="99" actId="478"/>
          <ac:picMkLst>
            <pc:docMk/>
            <pc:sldMk cId="2696227715" sldId="377"/>
            <ac:picMk id="2" creationId="{6006384B-4137-5DED-6F43-5D609D3C49CF}"/>
          </ac:picMkLst>
        </pc:picChg>
        <pc:picChg chg="add mod">
          <ac:chgData name="Pian Chao" userId="1c122f3a12679b80" providerId="LiveId" clId="{1F0737DB-5849-48CD-8706-E40B406050E1}" dt="2022-10-17T13:24:34.080" v="147" actId="1076"/>
          <ac:picMkLst>
            <pc:docMk/>
            <pc:sldMk cId="2696227715" sldId="377"/>
            <ac:picMk id="3" creationId="{16802EDA-6FB4-ACB0-7009-8224A4B51D67}"/>
          </ac:picMkLst>
        </pc:picChg>
        <pc:picChg chg="mod">
          <ac:chgData name="Pian Chao" userId="1c122f3a12679b80" providerId="LiveId" clId="{1F0737DB-5849-48CD-8706-E40B406050E1}" dt="2022-10-17T13:13:13.153" v="102" actId="1076"/>
          <ac:picMkLst>
            <pc:docMk/>
            <pc:sldMk cId="2696227715" sldId="377"/>
            <ac:picMk id="4" creationId="{6CF2005D-E99A-39C3-8170-9543F0C1477A}"/>
          </ac:picMkLst>
        </pc:picChg>
        <pc:picChg chg="add mod">
          <ac:chgData name="Pian Chao" userId="1c122f3a12679b80" providerId="LiveId" clId="{1F0737DB-5849-48CD-8706-E40B406050E1}" dt="2022-10-17T13:24:20.074" v="140" actId="1076"/>
          <ac:picMkLst>
            <pc:docMk/>
            <pc:sldMk cId="2696227715" sldId="377"/>
            <ac:picMk id="6" creationId="{7FDA56DC-CF01-4E03-081C-672451AE717B}"/>
          </ac:picMkLst>
        </pc:picChg>
        <pc:picChg chg="del">
          <ac:chgData name="Pian Chao" userId="1c122f3a12679b80" providerId="LiveId" clId="{1F0737DB-5849-48CD-8706-E40B406050E1}" dt="2022-10-17T13:13:11.863" v="101" actId="478"/>
          <ac:picMkLst>
            <pc:docMk/>
            <pc:sldMk cId="2696227715" sldId="377"/>
            <ac:picMk id="7" creationId="{905F2BCA-1C2E-8E85-7EEF-540815933DAB}"/>
          </ac:picMkLst>
        </pc:picChg>
        <pc:picChg chg="add mod">
          <ac:chgData name="Pian Chao" userId="1c122f3a12679b80" providerId="LiveId" clId="{1F0737DB-5849-48CD-8706-E40B406050E1}" dt="2022-10-17T13:24:02.373" v="134" actId="1076"/>
          <ac:picMkLst>
            <pc:docMk/>
            <pc:sldMk cId="2696227715" sldId="377"/>
            <ac:picMk id="10" creationId="{B83194C8-601A-2E66-3741-5EE8BA86C2E3}"/>
          </ac:picMkLst>
        </pc:picChg>
        <pc:picChg chg="add mod">
          <ac:chgData name="Pian Chao" userId="1c122f3a12679b80" providerId="LiveId" clId="{1F0737DB-5849-48CD-8706-E40B406050E1}" dt="2022-10-17T13:24:32.794" v="146" actId="1076"/>
          <ac:picMkLst>
            <pc:docMk/>
            <pc:sldMk cId="2696227715" sldId="377"/>
            <ac:picMk id="11" creationId="{ECE8AB9F-8321-7AA6-7002-C4F2D046F2EC}"/>
          </ac:picMkLst>
        </pc:picChg>
        <pc:picChg chg="del">
          <ac:chgData name="Pian Chao" userId="1c122f3a12679b80" providerId="LiveId" clId="{1F0737DB-5849-48CD-8706-E40B406050E1}" dt="2022-10-17T13:13:11.863" v="101" actId="478"/>
          <ac:picMkLst>
            <pc:docMk/>
            <pc:sldMk cId="2696227715" sldId="377"/>
            <ac:picMk id="12" creationId="{55D09633-A488-9174-E211-6C8BDF65A71D}"/>
          </ac:picMkLst>
        </pc:picChg>
        <pc:picChg chg="add mod">
          <ac:chgData name="Pian Chao" userId="1c122f3a12679b80" providerId="LiveId" clId="{1F0737DB-5849-48CD-8706-E40B406050E1}" dt="2022-10-17T13:32:43.141" v="190" actId="1076"/>
          <ac:picMkLst>
            <pc:docMk/>
            <pc:sldMk cId="2696227715" sldId="377"/>
            <ac:picMk id="13" creationId="{DAA854EE-856A-03C2-2725-C9212F0A5DC4}"/>
          </ac:picMkLst>
        </pc:picChg>
        <pc:picChg chg="del">
          <ac:chgData name="Pian Chao" userId="1c122f3a12679b80" providerId="LiveId" clId="{1F0737DB-5849-48CD-8706-E40B406050E1}" dt="2022-10-17T13:13:11.863" v="101" actId="478"/>
          <ac:picMkLst>
            <pc:docMk/>
            <pc:sldMk cId="2696227715" sldId="377"/>
            <ac:picMk id="14" creationId="{C0BE30A6-0888-7383-3EF5-3F509785E516}"/>
          </ac:picMkLst>
        </pc:picChg>
        <pc:picChg chg="add del mod">
          <ac:chgData name="Pian Chao" userId="1c122f3a12679b80" providerId="LiveId" clId="{1F0737DB-5849-48CD-8706-E40B406050E1}" dt="2022-10-17T13:28:50.725" v="163" actId="478"/>
          <ac:picMkLst>
            <pc:docMk/>
            <pc:sldMk cId="2696227715" sldId="377"/>
            <ac:picMk id="15" creationId="{55CEC21C-3F3A-5BF9-9141-8EC309060D4A}"/>
          </ac:picMkLst>
        </pc:picChg>
        <pc:picChg chg="add mod">
          <ac:chgData name="Pian Chao" userId="1c122f3a12679b80" providerId="LiveId" clId="{1F0737DB-5849-48CD-8706-E40B406050E1}" dt="2022-10-17T13:32:43.557" v="191" actId="1076"/>
          <ac:picMkLst>
            <pc:docMk/>
            <pc:sldMk cId="2696227715" sldId="377"/>
            <ac:picMk id="16" creationId="{50035B72-7284-E086-EAA9-04563DE4451D}"/>
          </ac:picMkLst>
        </pc:picChg>
        <pc:picChg chg="add mod">
          <ac:chgData name="Pian Chao" userId="1c122f3a12679b80" providerId="LiveId" clId="{1F0737DB-5849-48CD-8706-E40B406050E1}" dt="2022-10-17T13:32:47.346" v="192" actId="1076"/>
          <ac:picMkLst>
            <pc:docMk/>
            <pc:sldMk cId="2696227715" sldId="377"/>
            <ac:picMk id="17" creationId="{F14EF5D0-9BF1-DB72-D46A-56831CD40412}"/>
          </ac:picMkLst>
        </pc:picChg>
        <pc:picChg chg="add mod">
          <ac:chgData name="Pian Chao" userId="1c122f3a12679b80" providerId="LiveId" clId="{1F0737DB-5849-48CD-8706-E40B406050E1}" dt="2022-10-17T13:32:42.130" v="187" actId="1076"/>
          <ac:picMkLst>
            <pc:docMk/>
            <pc:sldMk cId="2696227715" sldId="377"/>
            <ac:picMk id="18" creationId="{AF7E8408-AE87-1D73-827E-596EF115FBF3}"/>
          </ac:picMkLst>
        </pc:picChg>
      </pc:sldChg>
      <pc:sldChg chg="new">
        <pc:chgData name="Pian Chao" userId="1c122f3a12679b80" providerId="LiveId" clId="{1F0737DB-5849-48CD-8706-E40B406050E1}" dt="2022-10-17T13:12:56.004" v="97" actId="680"/>
        <pc:sldMkLst>
          <pc:docMk/>
          <pc:sldMk cId="1414493346" sldId="378"/>
        </pc:sldMkLst>
      </pc:sldChg>
    </pc:docChg>
  </pc:docChgLst>
  <pc:docChgLst>
    <pc:chgData name="Pian Chao" userId="1c122f3a12679b80" providerId="LiveId" clId="{E82C223A-9F2D-4443-9746-21F0BFEE4B66}"/>
    <pc:docChg chg="undo custSel addSld delSld modSld sldOrd">
      <pc:chgData name="Pian Chao" userId="1c122f3a12679b80" providerId="LiveId" clId="{E82C223A-9F2D-4443-9746-21F0BFEE4B66}" dt="2022-10-18T04:48:10.723" v="486" actId="207"/>
      <pc:docMkLst>
        <pc:docMk/>
      </pc:docMkLst>
      <pc:sldChg chg="addSp modSp mod">
        <pc:chgData name="Pian Chao" userId="1c122f3a12679b80" providerId="LiveId" clId="{E82C223A-9F2D-4443-9746-21F0BFEE4B66}" dt="2022-10-18T02:00:46.884" v="69"/>
        <pc:sldMkLst>
          <pc:docMk/>
          <pc:sldMk cId="3614780277" sldId="375"/>
        </pc:sldMkLst>
        <pc:spChg chg="add mod">
          <ac:chgData name="Pian Chao" userId="1c122f3a12679b80" providerId="LiveId" clId="{E82C223A-9F2D-4443-9746-21F0BFEE4B66}" dt="2022-10-18T02:00:39.130" v="60" actId="14100"/>
          <ac:spMkLst>
            <pc:docMk/>
            <pc:sldMk cId="3614780277" sldId="375"/>
            <ac:spMk id="3" creationId="{65696C87-E017-6530-3D57-D8FD0DE3AD9F}"/>
          </ac:spMkLst>
        </pc:spChg>
        <pc:spChg chg="add mod">
          <ac:chgData name="Pian Chao" userId="1c122f3a12679b80" providerId="LiveId" clId="{E82C223A-9F2D-4443-9746-21F0BFEE4B66}" dt="2022-10-18T02:00:46.884" v="69"/>
          <ac:spMkLst>
            <pc:docMk/>
            <pc:sldMk cId="3614780277" sldId="375"/>
            <ac:spMk id="6" creationId="{CA2B6A82-C0B8-75BB-17CE-E67B8F8064C8}"/>
          </ac:spMkLst>
        </pc:spChg>
        <pc:picChg chg="mod">
          <ac:chgData name="Pian Chao" userId="1c122f3a12679b80" providerId="LiveId" clId="{E82C223A-9F2D-4443-9746-21F0BFEE4B66}" dt="2022-10-18T01:49:15.754" v="3" actId="1076"/>
          <ac:picMkLst>
            <pc:docMk/>
            <pc:sldMk cId="3614780277" sldId="375"/>
            <ac:picMk id="4" creationId="{6CF2005D-E99A-39C3-8170-9543F0C1477A}"/>
          </ac:picMkLst>
        </pc:picChg>
      </pc:sldChg>
      <pc:sldChg chg="del">
        <pc:chgData name="Pian Chao" userId="1c122f3a12679b80" providerId="LiveId" clId="{E82C223A-9F2D-4443-9746-21F0BFEE4B66}" dt="2022-10-18T01:48:26.364" v="2" actId="47"/>
        <pc:sldMkLst>
          <pc:docMk/>
          <pc:sldMk cId="2086586235" sldId="376"/>
        </pc:sldMkLst>
      </pc:sldChg>
      <pc:sldChg chg="modSp mod">
        <pc:chgData name="Pian Chao" userId="1c122f3a12679b80" providerId="LiveId" clId="{E82C223A-9F2D-4443-9746-21F0BFEE4B66}" dt="2022-10-18T02:10:38.194" v="193"/>
        <pc:sldMkLst>
          <pc:docMk/>
          <pc:sldMk cId="2696227715" sldId="377"/>
        </pc:sldMkLst>
        <pc:spChg chg="mod">
          <ac:chgData name="Pian Chao" userId="1c122f3a12679b80" providerId="LiveId" clId="{E82C223A-9F2D-4443-9746-21F0BFEE4B66}" dt="2022-10-18T02:10:38.194" v="193"/>
          <ac:spMkLst>
            <pc:docMk/>
            <pc:sldMk cId="2696227715" sldId="377"/>
            <ac:spMk id="5" creationId="{951D17AE-9867-2A26-FAC8-EDBB89582DDA}"/>
          </ac:spMkLst>
        </pc:spChg>
        <pc:spChg chg="mod">
          <ac:chgData name="Pian Chao" userId="1c122f3a12679b80" providerId="LiveId" clId="{E82C223A-9F2D-4443-9746-21F0BFEE4B66}" dt="2022-10-18T01:48:22.129" v="1" actId="1076"/>
          <ac:spMkLst>
            <pc:docMk/>
            <pc:sldMk cId="2696227715" sldId="377"/>
            <ac:spMk id="20" creationId="{DAC05236-2864-8F49-4131-39915ED13E4F}"/>
          </ac:spMkLst>
        </pc:spChg>
      </pc:sldChg>
      <pc:sldChg chg="addSp delSp modSp add mod ord">
        <pc:chgData name="Pian Chao" userId="1c122f3a12679b80" providerId="LiveId" clId="{E82C223A-9F2D-4443-9746-21F0BFEE4B66}" dt="2022-10-18T04:48:10.723" v="486" actId="207"/>
        <pc:sldMkLst>
          <pc:docMk/>
          <pc:sldMk cId="2229601659" sldId="379"/>
        </pc:sldMkLst>
        <pc:spChg chg="mod">
          <ac:chgData name="Pian Chao" userId="1c122f3a12679b80" providerId="LiveId" clId="{E82C223A-9F2D-4443-9746-21F0BFEE4B66}" dt="2022-10-18T02:00:55.010" v="100"/>
          <ac:spMkLst>
            <pc:docMk/>
            <pc:sldMk cId="2229601659" sldId="379"/>
            <ac:spMk id="5" creationId="{951D17AE-9867-2A26-FAC8-EDBB89582DDA}"/>
          </ac:spMkLst>
        </pc:spChg>
        <pc:spChg chg="add del mod">
          <ac:chgData name="Pian Chao" userId="1c122f3a12679b80" providerId="LiveId" clId="{E82C223A-9F2D-4443-9746-21F0BFEE4B66}" dt="2022-10-18T02:06:56.820" v="152" actId="478"/>
          <ac:spMkLst>
            <pc:docMk/>
            <pc:sldMk cId="2229601659" sldId="379"/>
            <ac:spMk id="8" creationId="{4C19F315-D315-B7FD-02AD-E49948A605B3}"/>
          </ac:spMkLst>
        </pc:spChg>
        <pc:spChg chg="del">
          <ac:chgData name="Pian Chao" userId="1c122f3a12679b80" providerId="LiveId" clId="{E82C223A-9F2D-4443-9746-21F0BFEE4B66}" dt="2022-10-18T01:50:17.160" v="7" actId="478"/>
          <ac:spMkLst>
            <pc:docMk/>
            <pc:sldMk cId="2229601659" sldId="379"/>
            <ac:spMk id="9" creationId="{5D869272-8DF9-05ED-F31E-3EEA5BC48156}"/>
          </ac:spMkLst>
        </pc:spChg>
        <pc:spChg chg="add mod">
          <ac:chgData name="Pian Chao" userId="1c122f3a12679b80" providerId="LiveId" clId="{E82C223A-9F2D-4443-9746-21F0BFEE4B66}" dt="2022-10-18T02:33:48.406" v="243" actId="1076"/>
          <ac:spMkLst>
            <pc:docMk/>
            <pc:sldMk cId="2229601659" sldId="379"/>
            <ac:spMk id="12" creationId="{C9A75ACE-08BF-222B-AAC7-83022DC8B1E1}"/>
          </ac:spMkLst>
        </pc:spChg>
        <pc:spChg chg="add mod">
          <ac:chgData name="Pian Chao" userId="1c122f3a12679b80" providerId="LiveId" clId="{E82C223A-9F2D-4443-9746-21F0BFEE4B66}" dt="2022-10-18T02:33:52.326" v="244" actId="1076"/>
          <ac:spMkLst>
            <pc:docMk/>
            <pc:sldMk cId="2229601659" sldId="379"/>
            <ac:spMk id="14" creationId="{C3F8471E-3CCD-F495-C339-92BC38ADF189}"/>
          </ac:spMkLst>
        </pc:spChg>
        <pc:spChg chg="add mod">
          <ac:chgData name="Pian Chao" userId="1c122f3a12679b80" providerId="LiveId" clId="{E82C223A-9F2D-4443-9746-21F0BFEE4B66}" dt="2022-10-18T02:33:55.726" v="245" actId="1076"/>
          <ac:spMkLst>
            <pc:docMk/>
            <pc:sldMk cId="2229601659" sldId="379"/>
            <ac:spMk id="15" creationId="{54DBF36E-08B8-2C5E-79B8-539071682CE4}"/>
          </ac:spMkLst>
        </pc:spChg>
        <pc:spChg chg="add mod">
          <ac:chgData name="Pian Chao" userId="1c122f3a12679b80" providerId="LiveId" clId="{E82C223A-9F2D-4443-9746-21F0BFEE4B66}" dt="2022-10-18T02:34:10.742" v="252" actId="1076"/>
          <ac:spMkLst>
            <pc:docMk/>
            <pc:sldMk cId="2229601659" sldId="379"/>
            <ac:spMk id="19" creationId="{B99980FF-F008-1826-7E11-193702DFD829}"/>
          </ac:spMkLst>
        </pc:spChg>
        <pc:spChg chg="del">
          <ac:chgData name="Pian Chao" userId="1c122f3a12679b80" providerId="LiveId" clId="{E82C223A-9F2D-4443-9746-21F0BFEE4B66}" dt="2022-10-18T01:50:17.160" v="7" actId="478"/>
          <ac:spMkLst>
            <pc:docMk/>
            <pc:sldMk cId="2229601659" sldId="379"/>
            <ac:spMk id="20" creationId="{DAC05236-2864-8F49-4131-39915ED13E4F}"/>
          </ac:spMkLst>
        </pc:spChg>
        <pc:spChg chg="add mod">
          <ac:chgData name="Pian Chao" userId="1c122f3a12679b80" providerId="LiveId" clId="{E82C223A-9F2D-4443-9746-21F0BFEE4B66}" dt="2022-10-18T02:34:01.721" v="248" actId="571"/>
          <ac:spMkLst>
            <pc:docMk/>
            <pc:sldMk cId="2229601659" sldId="379"/>
            <ac:spMk id="23" creationId="{3FF2A229-78DA-FADA-4AC5-677BC3E2DFD2}"/>
          </ac:spMkLst>
        </pc:spChg>
        <pc:spChg chg="add mod">
          <ac:chgData name="Pian Chao" userId="1c122f3a12679b80" providerId="LiveId" clId="{E82C223A-9F2D-4443-9746-21F0BFEE4B66}" dt="2022-10-18T02:34:06.926" v="250" actId="571"/>
          <ac:spMkLst>
            <pc:docMk/>
            <pc:sldMk cId="2229601659" sldId="379"/>
            <ac:spMk id="25" creationId="{72FA0C71-2150-4F48-5B6A-D50B9CDAE962}"/>
          </ac:spMkLst>
        </pc:spChg>
        <pc:spChg chg="add mod">
          <ac:chgData name="Pian Chao" userId="1c122f3a12679b80" providerId="LiveId" clId="{E82C223A-9F2D-4443-9746-21F0BFEE4B66}" dt="2022-10-18T02:34:18.686" v="253" actId="571"/>
          <ac:spMkLst>
            <pc:docMk/>
            <pc:sldMk cId="2229601659" sldId="379"/>
            <ac:spMk id="26" creationId="{E4035D23-FE9F-26C7-AE5D-063800DD6831}"/>
          </ac:spMkLst>
        </pc:spChg>
        <pc:spChg chg="add mod">
          <ac:chgData name="Pian Chao" userId="1c122f3a12679b80" providerId="LiveId" clId="{E82C223A-9F2D-4443-9746-21F0BFEE4B66}" dt="2022-10-18T02:34:23.422" v="254" actId="571"/>
          <ac:spMkLst>
            <pc:docMk/>
            <pc:sldMk cId="2229601659" sldId="379"/>
            <ac:spMk id="27" creationId="{74A25E9C-246C-2BC2-BD4C-9349AD7D1E65}"/>
          </ac:spMkLst>
        </pc:spChg>
        <pc:spChg chg="add mod">
          <ac:chgData name="Pian Chao" userId="1c122f3a12679b80" providerId="LiveId" clId="{E82C223A-9F2D-4443-9746-21F0BFEE4B66}" dt="2022-10-18T04:48:10.723" v="486" actId="207"/>
          <ac:spMkLst>
            <pc:docMk/>
            <pc:sldMk cId="2229601659" sldId="379"/>
            <ac:spMk id="28" creationId="{9F7A8E2A-486A-11E6-14AD-B479D76A21C3}"/>
          </ac:spMkLst>
        </pc:spChg>
        <pc:picChg chg="add mod">
          <ac:chgData name="Pian Chao" userId="1c122f3a12679b80" providerId="LiveId" clId="{E82C223A-9F2D-4443-9746-21F0BFEE4B66}" dt="2022-10-18T02:34:31.957" v="255" actId="1076"/>
          <ac:picMkLst>
            <pc:docMk/>
            <pc:sldMk cId="2229601659" sldId="379"/>
            <ac:picMk id="2" creationId="{FB57EF28-0A40-EA5B-C3D7-064AD3953CAC}"/>
          </ac:picMkLst>
        </pc:picChg>
        <pc:picChg chg="del">
          <ac:chgData name="Pian Chao" userId="1c122f3a12679b80" providerId="LiveId" clId="{E82C223A-9F2D-4443-9746-21F0BFEE4B66}" dt="2022-10-18T01:50:17.160" v="7" actId="478"/>
          <ac:picMkLst>
            <pc:docMk/>
            <pc:sldMk cId="2229601659" sldId="379"/>
            <ac:picMk id="3" creationId="{16802EDA-6FB4-ACB0-7009-8224A4B51D67}"/>
          </ac:picMkLst>
        </pc:picChg>
        <pc:picChg chg="del">
          <ac:chgData name="Pian Chao" userId="1c122f3a12679b80" providerId="LiveId" clId="{E82C223A-9F2D-4443-9746-21F0BFEE4B66}" dt="2022-10-18T01:50:17.160" v="7" actId="478"/>
          <ac:picMkLst>
            <pc:docMk/>
            <pc:sldMk cId="2229601659" sldId="379"/>
            <ac:picMk id="4" creationId="{6CF2005D-E99A-39C3-8170-9543F0C1477A}"/>
          </ac:picMkLst>
        </pc:picChg>
        <pc:picChg chg="del">
          <ac:chgData name="Pian Chao" userId="1c122f3a12679b80" providerId="LiveId" clId="{E82C223A-9F2D-4443-9746-21F0BFEE4B66}" dt="2022-10-18T01:50:17.160" v="7" actId="478"/>
          <ac:picMkLst>
            <pc:docMk/>
            <pc:sldMk cId="2229601659" sldId="379"/>
            <ac:picMk id="6" creationId="{7FDA56DC-CF01-4E03-081C-672451AE717B}"/>
          </ac:picMkLst>
        </pc:picChg>
        <pc:picChg chg="add del mod">
          <ac:chgData name="Pian Chao" userId="1c122f3a12679b80" providerId="LiveId" clId="{E82C223A-9F2D-4443-9746-21F0BFEE4B66}" dt="2022-10-18T02:33:28.212" v="237" actId="478"/>
          <ac:picMkLst>
            <pc:docMk/>
            <pc:sldMk cId="2229601659" sldId="379"/>
            <ac:picMk id="7" creationId="{C79F02F3-CBC3-3B7D-9135-59CBD5E0EBB8}"/>
          </ac:picMkLst>
        </pc:picChg>
        <pc:picChg chg="del">
          <ac:chgData name="Pian Chao" userId="1c122f3a12679b80" providerId="LiveId" clId="{E82C223A-9F2D-4443-9746-21F0BFEE4B66}" dt="2022-10-18T01:50:17.160" v="7" actId="478"/>
          <ac:picMkLst>
            <pc:docMk/>
            <pc:sldMk cId="2229601659" sldId="379"/>
            <ac:picMk id="10" creationId="{B83194C8-601A-2E66-3741-5EE8BA86C2E3}"/>
          </ac:picMkLst>
        </pc:picChg>
        <pc:picChg chg="del">
          <ac:chgData name="Pian Chao" userId="1c122f3a12679b80" providerId="LiveId" clId="{E82C223A-9F2D-4443-9746-21F0BFEE4B66}" dt="2022-10-18T01:50:17.160" v="7" actId="478"/>
          <ac:picMkLst>
            <pc:docMk/>
            <pc:sldMk cId="2229601659" sldId="379"/>
            <ac:picMk id="11" creationId="{ECE8AB9F-8321-7AA6-7002-C4F2D046F2EC}"/>
          </ac:picMkLst>
        </pc:picChg>
        <pc:picChg chg="del">
          <ac:chgData name="Pian Chao" userId="1c122f3a12679b80" providerId="LiveId" clId="{E82C223A-9F2D-4443-9746-21F0BFEE4B66}" dt="2022-10-18T01:50:17.160" v="7" actId="478"/>
          <ac:picMkLst>
            <pc:docMk/>
            <pc:sldMk cId="2229601659" sldId="379"/>
            <ac:picMk id="13" creationId="{DAA854EE-856A-03C2-2725-C9212F0A5DC4}"/>
          </ac:picMkLst>
        </pc:picChg>
        <pc:picChg chg="del">
          <ac:chgData name="Pian Chao" userId="1c122f3a12679b80" providerId="LiveId" clId="{E82C223A-9F2D-4443-9746-21F0BFEE4B66}" dt="2022-10-18T01:50:17.160" v="7" actId="478"/>
          <ac:picMkLst>
            <pc:docMk/>
            <pc:sldMk cId="2229601659" sldId="379"/>
            <ac:picMk id="16" creationId="{50035B72-7284-E086-EAA9-04563DE4451D}"/>
          </ac:picMkLst>
        </pc:picChg>
        <pc:picChg chg="del">
          <ac:chgData name="Pian Chao" userId="1c122f3a12679b80" providerId="LiveId" clId="{E82C223A-9F2D-4443-9746-21F0BFEE4B66}" dt="2022-10-18T01:50:17.160" v="7" actId="478"/>
          <ac:picMkLst>
            <pc:docMk/>
            <pc:sldMk cId="2229601659" sldId="379"/>
            <ac:picMk id="17" creationId="{F14EF5D0-9BF1-DB72-D46A-56831CD40412}"/>
          </ac:picMkLst>
        </pc:picChg>
        <pc:picChg chg="del">
          <ac:chgData name="Pian Chao" userId="1c122f3a12679b80" providerId="LiveId" clId="{E82C223A-9F2D-4443-9746-21F0BFEE4B66}" dt="2022-10-18T01:50:17.160" v="7" actId="478"/>
          <ac:picMkLst>
            <pc:docMk/>
            <pc:sldMk cId="2229601659" sldId="379"/>
            <ac:picMk id="18" creationId="{AF7E8408-AE87-1D73-827E-596EF115FBF3}"/>
          </ac:picMkLst>
        </pc:picChg>
        <pc:picChg chg="add mod ord">
          <ac:chgData name="Pian Chao" userId="1c122f3a12679b80" providerId="LiveId" clId="{E82C223A-9F2D-4443-9746-21F0BFEE4B66}" dt="2022-10-18T02:34:10.742" v="252" actId="1076"/>
          <ac:picMkLst>
            <pc:docMk/>
            <pc:sldMk cId="2229601659" sldId="379"/>
            <ac:picMk id="21" creationId="{1A851F13-8B25-8AD8-71A3-16F1C4291B41}"/>
          </ac:picMkLst>
        </pc:picChg>
        <pc:picChg chg="add mod">
          <ac:chgData name="Pian Chao" userId="1c122f3a12679b80" providerId="LiveId" clId="{E82C223A-9F2D-4443-9746-21F0BFEE4B66}" dt="2022-10-18T02:34:01.721" v="248" actId="571"/>
          <ac:picMkLst>
            <pc:docMk/>
            <pc:sldMk cId="2229601659" sldId="379"/>
            <ac:picMk id="22" creationId="{123618D5-4012-BA76-DC04-EC186E15146C}"/>
          </ac:picMkLst>
        </pc:picChg>
        <pc:picChg chg="add mod">
          <ac:chgData name="Pian Chao" userId="1c122f3a12679b80" providerId="LiveId" clId="{E82C223A-9F2D-4443-9746-21F0BFEE4B66}" dt="2022-10-18T02:34:06.926" v="250" actId="571"/>
          <ac:picMkLst>
            <pc:docMk/>
            <pc:sldMk cId="2229601659" sldId="379"/>
            <ac:picMk id="24" creationId="{45CBAFD1-CC8B-957B-8C9D-D5368825798C}"/>
          </ac:picMkLst>
        </pc:picChg>
      </pc:sldChg>
      <pc:sldChg chg="addSp delSp modSp add mod">
        <pc:chgData name="Pian Chao" userId="1c122f3a12679b80" providerId="LiveId" clId="{E82C223A-9F2D-4443-9746-21F0BFEE4B66}" dt="2022-10-18T02:50:20.660" v="485" actId="1076"/>
        <pc:sldMkLst>
          <pc:docMk/>
          <pc:sldMk cId="2299744520" sldId="380"/>
        </pc:sldMkLst>
        <pc:spChg chg="mod">
          <ac:chgData name="Pian Chao" userId="1c122f3a12679b80" providerId="LiveId" clId="{E82C223A-9F2D-4443-9746-21F0BFEE4B66}" dt="2022-10-18T02:13:22.916" v="235"/>
          <ac:spMkLst>
            <pc:docMk/>
            <pc:sldMk cId="2299744520" sldId="380"/>
            <ac:spMk id="5" creationId="{951D17AE-9867-2A26-FAC8-EDBB89582DDA}"/>
          </ac:spMkLst>
        </pc:spChg>
        <pc:spChg chg="add del mod">
          <ac:chgData name="Pian Chao" userId="1c122f3a12679b80" providerId="LiveId" clId="{E82C223A-9F2D-4443-9746-21F0BFEE4B66}" dt="2022-10-18T02:48:17.274" v="447" actId="478"/>
          <ac:spMkLst>
            <pc:docMk/>
            <pc:sldMk cId="2299744520" sldId="380"/>
            <ac:spMk id="7" creationId="{9A9EF07D-8DBA-80FC-3938-85BF3570FFC9}"/>
          </ac:spMkLst>
        </pc:spChg>
        <pc:spChg chg="del">
          <ac:chgData name="Pian Chao" userId="1c122f3a12679b80" providerId="LiveId" clId="{E82C223A-9F2D-4443-9746-21F0BFEE4B66}" dt="2022-10-18T02:13:26.853" v="236" actId="478"/>
          <ac:spMkLst>
            <pc:docMk/>
            <pc:sldMk cId="2299744520" sldId="380"/>
            <ac:spMk id="9" creationId="{5D869272-8DF9-05ED-F31E-3EEA5BC48156}"/>
          </ac:spMkLst>
        </pc:spChg>
        <pc:spChg chg="add del">
          <ac:chgData name="Pian Chao" userId="1c122f3a12679b80" providerId="LiveId" clId="{E82C223A-9F2D-4443-9746-21F0BFEE4B66}" dt="2022-10-18T02:48:55.071" v="460" actId="22"/>
          <ac:spMkLst>
            <pc:docMk/>
            <pc:sldMk cId="2299744520" sldId="380"/>
            <ac:spMk id="14" creationId="{60659470-4795-0F6B-6090-79ABE5133F37}"/>
          </ac:spMkLst>
        </pc:spChg>
        <pc:spChg chg="add mod">
          <ac:chgData name="Pian Chao" userId="1c122f3a12679b80" providerId="LiveId" clId="{E82C223A-9F2D-4443-9746-21F0BFEE4B66}" dt="2022-10-18T02:49:58.675" v="480" actId="1076"/>
          <ac:spMkLst>
            <pc:docMk/>
            <pc:sldMk cId="2299744520" sldId="380"/>
            <ac:spMk id="19" creationId="{A0F4AEFF-21CB-FA1A-DC52-150C4BA10D8A}"/>
          </ac:spMkLst>
        </pc:spChg>
        <pc:spChg chg="del">
          <ac:chgData name="Pian Chao" userId="1c122f3a12679b80" providerId="LiveId" clId="{E82C223A-9F2D-4443-9746-21F0BFEE4B66}" dt="2022-10-18T02:13:26.853" v="236" actId="478"/>
          <ac:spMkLst>
            <pc:docMk/>
            <pc:sldMk cId="2299744520" sldId="380"/>
            <ac:spMk id="20" creationId="{DAC05236-2864-8F49-4131-39915ED13E4F}"/>
          </ac:spMkLst>
        </pc:spChg>
        <pc:picChg chg="add mod">
          <ac:chgData name="Pian Chao" userId="1c122f3a12679b80" providerId="LiveId" clId="{E82C223A-9F2D-4443-9746-21F0BFEE4B66}" dt="2022-10-18T02:49:54.652" v="479" actId="1076"/>
          <ac:picMkLst>
            <pc:docMk/>
            <pc:sldMk cId="2299744520" sldId="380"/>
            <ac:picMk id="2" creationId="{8A7DA32A-77DD-1D98-6229-A1B034693320}"/>
          </ac:picMkLst>
        </pc:picChg>
        <pc:picChg chg="del">
          <ac:chgData name="Pian Chao" userId="1c122f3a12679b80" providerId="LiveId" clId="{E82C223A-9F2D-4443-9746-21F0BFEE4B66}" dt="2022-10-18T02:13:26.853" v="236" actId="478"/>
          <ac:picMkLst>
            <pc:docMk/>
            <pc:sldMk cId="2299744520" sldId="380"/>
            <ac:picMk id="3" creationId="{16802EDA-6FB4-ACB0-7009-8224A4B51D67}"/>
          </ac:picMkLst>
        </pc:picChg>
        <pc:picChg chg="del">
          <ac:chgData name="Pian Chao" userId="1c122f3a12679b80" providerId="LiveId" clId="{E82C223A-9F2D-4443-9746-21F0BFEE4B66}" dt="2022-10-18T02:13:26.853" v="236" actId="478"/>
          <ac:picMkLst>
            <pc:docMk/>
            <pc:sldMk cId="2299744520" sldId="380"/>
            <ac:picMk id="4" creationId="{6CF2005D-E99A-39C3-8170-9543F0C1477A}"/>
          </ac:picMkLst>
        </pc:picChg>
        <pc:picChg chg="del">
          <ac:chgData name="Pian Chao" userId="1c122f3a12679b80" providerId="LiveId" clId="{E82C223A-9F2D-4443-9746-21F0BFEE4B66}" dt="2022-10-18T02:13:26.853" v="236" actId="478"/>
          <ac:picMkLst>
            <pc:docMk/>
            <pc:sldMk cId="2299744520" sldId="380"/>
            <ac:picMk id="6" creationId="{7FDA56DC-CF01-4E03-081C-672451AE717B}"/>
          </ac:picMkLst>
        </pc:picChg>
        <pc:picChg chg="add mod">
          <ac:chgData name="Pian Chao" userId="1c122f3a12679b80" providerId="LiveId" clId="{E82C223A-9F2D-4443-9746-21F0BFEE4B66}" dt="2022-10-18T02:49:43.405" v="475" actId="1076"/>
          <ac:picMkLst>
            <pc:docMk/>
            <pc:sldMk cId="2299744520" sldId="380"/>
            <ac:picMk id="8" creationId="{28071B9D-657C-297B-413E-77D6235E776D}"/>
          </ac:picMkLst>
        </pc:picChg>
        <pc:picChg chg="del">
          <ac:chgData name="Pian Chao" userId="1c122f3a12679b80" providerId="LiveId" clId="{E82C223A-9F2D-4443-9746-21F0BFEE4B66}" dt="2022-10-18T02:13:26.853" v="236" actId="478"/>
          <ac:picMkLst>
            <pc:docMk/>
            <pc:sldMk cId="2299744520" sldId="380"/>
            <ac:picMk id="10" creationId="{B83194C8-601A-2E66-3741-5EE8BA86C2E3}"/>
          </ac:picMkLst>
        </pc:picChg>
        <pc:picChg chg="del">
          <ac:chgData name="Pian Chao" userId="1c122f3a12679b80" providerId="LiveId" clId="{E82C223A-9F2D-4443-9746-21F0BFEE4B66}" dt="2022-10-18T02:13:26.853" v="236" actId="478"/>
          <ac:picMkLst>
            <pc:docMk/>
            <pc:sldMk cId="2299744520" sldId="380"/>
            <ac:picMk id="11" creationId="{ECE8AB9F-8321-7AA6-7002-C4F2D046F2EC}"/>
          </ac:picMkLst>
        </pc:picChg>
        <pc:picChg chg="del">
          <ac:chgData name="Pian Chao" userId="1c122f3a12679b80" providerId="LiveId" clId="{E82C223A-9F2D-4443-9746-21F0BFEE4B66}" dt="2022-10-18T02:13:26.853" v="236" actId="478"/>
          <ac:picMkLst>
            <pc:docMk/>
            <pc:sldMk cId="2299744520" sldId="380"/>
            <ac:picMk id="13" creationId="{DAA854EE-856A-03C2-2725-C9212F0A5DC4}"/>
          </ac:picMkLst>
        </pc:picChg>
        <pc:picChg chg="del">
          <ac:chgData name="Pian Chao" userId="1c122f3a12679b80" providerId="LiveId" clId="{E82C223A-9F2D-4443-9746-21F0BFEE4B66}" dt="2022-10-18T02:13:26.853" v="236" actId="478"/>
          <ac:picMkLst>
            <pc:docMk/>
            <pc:sldMk cId="2299744520" sldId="380"/>
            <ac:picMk id="16" creationId="{50035B72-7284-E086-EAA9-04563DE4451D}"/>
          </ac:picMkLst>
        </pc:picChg>
        <pc:picChg chg="del">
          <ac:chgData name="Pian Chao" userId="1c122f3a12679b80" providerId="LiveId" clId="{E82C223A-9F2D-4443-9746-21F0BFEE4B66}" dt="2022-10-18T02:13:26.853" v="236" actId="478"/>
          <ac:picMkLst>
            <pc:docMk/>
            <pc:sldMk cId="2299744520" sldId="380"/>
            <ac:picMk id="17" creationId="{F14EF5D0-9BF1-DB72-D46A-56831CD40412}"/>
          </ac:picMkLst>
        </pc:picChg>
        <pc:picChg chg="del">
          <ac:chgData name="Pian Chao" userId="1c122f3a12679b80" providerId="LiveId" clId="{E82C223A-9F2D-4443-9746-21F0BFEE4B66}" dt="2022-10-18T02:13:26.853" v="236" actId="478"/>
          <ac:picMkLst>
            <pc:docMk/>
            <pc:sldMk cId="2299744520" sldId="380"/>
            <ac:picMk id="18" creationId="{AF7E8408-AE87-1D73-827E-596EF115FBF3}"/>
          </ac:picMkLst>
        </pc:picChg>
        <pc:picChg chg="add mod">
          <ac:chgData name="Pian Chao" userId="1c122f3a12679b80" providerId="LiveId" clId="{E82C223A-9F2D-4443-9746-21F0BFEE4B66}" dt="2022-10-18T02:50:20.660" v="485" actId="1076"/>
          <ac:picMkLst>
            <pc:docMk/>
            <pc:sldMk cId="2299744520" sldId="380"/>
            <ac:picMk id="21" creationId="{FE7C37D8-2B17-0DED-D22A-54D2984EBF8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822338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1893774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25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zh-CN" sz="1800">
                <a:effectLst/>
                <a:latin typeface="Calibri" panose="020F0502020204030204" pitchFamily="34" charset="0"/>
                <a:ea typeface="宋体" panose="02010600030101010101" pitchFamily="2" charset="-122"/>
                <a:cs typeface="Times New Roman" panose="02020603050405020304" pitchFamily="18" charset="0"/>
              </a:rPr>
              <a:t>接下来首先介绍阻尼器极限状态对单自由度体系地震响应的影响。实际的缸式黏滞阻尼器会有多种失效模式。为了简化研究问题，本文仅考虑缸式液体黏滞阻尼器失效的三种极限状态，分别是承载力极限状态、位移极限状态和混合承载力</a:t>
            </a:r>
            <a:r>
              <a:rPr lang="en-US" altLang="zh-CN" sz="180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a:effectLst/>
                <a:latin typeface="Calibri" panose="020F0502020204030204" pitchFamily="34" charset="0"/>
                <a:ea typeface="宋体" panose="02010600030101010101" pitchFamily="2" charset="-122"/>
                <a:cs typeface="Times New Roman" panose="02020603050405020304" pitchFamily="18" charset="0"/>
              </a:rPr>
              <a:t>位移极限状态。其中承载力极限状态是指当阻尼器向外拉伸时如果速度过快会产生较大的阻尼力，导致活塞薄弱区的受拉屈服进而拉裂，从而导致阻尼器失去承载力；位移极限状态是指阻尼器的位移行程超过了其允许的行程范围，造成了活塞与缸筒两端的碰撞，完全由缸筒进行传力，此时阻尼器本质上变为一个钢支撑；混合极限状态是指当阻尼器的位移行程超过了其允许的行程范围，活塞与油缸两端的接触会导致阻尼器反力急剧上升，受拉时会导致活塞薄弱区屈服进而拉裂，也就是首先达到位移极限状态，然后达到承载力极限状态。后续所有的研究都围绕这三种极限状态展开。</a:t>
            </a:r>
            <a:endParaRPr lang="en-US" altLang="zh-CN"/>
          </a:p>
        </p:txBody>
      </p:sp>
      <p:sp>
        <p:nvSpPr>
          <p:cNvPr id="225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9pPr>
          </a:lstStyle>
          <a:p>
            <a:pPr eaLnBrk="1" hangingPunct="1">
              <a:buFont typeface="Arial" panose="020B0604020202020204" pitchFamily="34" charset="0"/>
              <a:buNone/>
            </a:pPr>
            <a:fld id="{0B008F2D-0FA5-40A2-98E9-A184F994662C}" type="slidenum">
              <a:rPr lang="zh-CN" altLang="en-US" smtClean="0"/>
              <a:t>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58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358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9pPr>
          </a:lstStyle>
          <a:p>
            <a:pPr eaLnBrk="1" hangingPunct="1">
              <a:buFont typeface="Arial" panose="020B0604020202020204" pitchFamily="34" charset="0"/>
              <a:buNone/>
            </a:pPr>
            <a:fld id="{B6BDE0A8-F455-4E99-BC18-C555B1BC89DF}" type="slidenum">
              <a:rPr lang="zh-CN" altLang="en-US" smtClean="0"/>
              <a:t>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162446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5"/>
            <a:ext cx="10515600" cy="2852737"/>
          </a:xfrm>
        </p:spPr>
        <p:txBody>
          <a:bodyPr anchor="b"/>
          <a:lstStyle>
            <a:lvl1pPr>
              <a:defRPr sz="45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1" y="4589470"/>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770356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755651" y="1752600"/>
            <a:ext cx="5227320" cy="4267200"/>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内容占位符 3"/>
          <p:cNvSpPr>
            <a:spLocks noGrp="1"/>
          </p:cNvSpPr>
          <p:nvPr>
            <p:ph sz="half" idx="2"/>
          </p:nvPr>
        </p:nvSpPr>
        <p:spPr>
          <a:xfrm>
            <a:off x="6196331" y="1752600"/>
            <a:ext cx="5227320" cy="4267200"/>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3956569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9" y="1778438"/>
            <a:ext cx="4873575"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9" y="2665379"/>
            <a:ext cx="4873575" cy="3524284"/>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5" name="文本占位符 4"/>
          <p:cNvSpPr>
            <a:spLocks noGrp="1"/>
          </p:cNvSpPr>
          <p:nvPr>
            <p:ph type="body" sz="quarter" idx="3"/>
          </p:nvPr>
        </p:nvSpPr>
        <p:spPr>
          <a:xfrm>
            <a:off x="6256939"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9"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7" name="日期占位符 6"/>
          <p:cNvSpPr>
            <a:spLocks noGrp="1"/>
          </p:cNvSpPr>
          <p:nvPr>
            <p:ph type="dt" sz="half" idx="10"/>
          </p:nvPr>
        </p:nvSpPr>
        <p:spPr/>
        <p:txBody>
          <a:bodyPr/>
          <a:lstStyle/>
          <a:p>
            <a:pPr lvl="0" fontAlgn="base"/>
            <a:endParaRPr lang="zh-CN" altLang="en-US" strike="noStrike" noProof="1"/>
          </a:p>
        </p:txBody>
      </p:sp>
      <p:sp>
        <p:nvSpPr>
          <p:cNvPr id="8" name="页脚占位符 7"/>
          <p:cNvSpPr>
            <a:spLocks noGrp="1"/>
          </p:cNvSpPr>
          <p:nvPr>
            <p:ph type="ftr" sz="quarter" idx="11"/>
          </p:nvPr>
        </p:nvSpPr>
        <p:spPr/>
        <p:txBody>
          <a:bodyPr/>
          <a:lstStyle/>
          <a:p>
            <a:pPr lvl="0" fontAlgn="base"/>
            <a:endParaRPr lang="zh-CN"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2770554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lvl="0" fontAlgn="base"/>
            <a:endParaRPr lang="zh-CN" altLang="en-US" strike="noStrike" noProof="1"/>
          </a:p>
        </p:txBody>
      </p:sp>
      <p:sp>
        <p:nvSpPr>
          <p:cNvPr id="4" name="页脚占位符 3"/>
          <p:cNvSpPr>
            <a:spLocks noGrp="1"/>
          </p:cNvSpPr>
          <p:nvPr>
            <p:ph type="ftr" sz="quarter" idx="11"/>
          </p:nvPr>
        </p:nvSpPr>
        <p:spPr/>
        <p:txBody>
          <a:bodyPr/>
          <a:lstStyle/>
          <a:p>
            <a:pPr lvl="0" fontAlgn="base"/>
            <a:endParaRPr lang="zh-CN"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1507558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endParaRPr lang="zh-CN" altLang="en-US" strike="noStrike" noProof="1"/>
          </a:p>
        </p:txBody>
      </p:sp>
      <p:sp>
        <p:nvSpPr>
          <p:cNvPr id="3" name="页脚占位符 2"/>
          <p:cNvSpPr>
            <a:spLocks noGrp="1"/>
          </p:cNvSpPr>
          <p:nvPr>
            <p:ph type="ftr" sz="quarter" idx="11"/>
          </p:nvPr>
        </p:nvSpPr>
        <p:spPr/>
        <p:txBody>
          <a:bodyPr/>
          <a:lstStyle/>
          <a:p>
            <a:pPr lvl="0" fontAlgn="base"/>
            <a:endParaRPr lang="zh-CN"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626894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32"/>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2457638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r>
              <a:rPr lang="zh-CN" altLang="en-US" strike="noStrike" noProof="1"/>
              <a:t>单击图标添加图片</a:t>
            </a:r>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394974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3579384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64588" y="304800"/>
            <a:ext cx="2669645" cy="5715000"/>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755655" y="304800"/>
            <a:ext cx="7854175" cy="5715000"/>
          </a:xfrm>
        </p:spPr>
        <p:txBody>
          <a:bodyPr vert="eaVert"/>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297757800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755655" y="304800"/>
            <a:ext cx="10678583" cy="5715000"/>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3" name="日期占位符 2"/>
          <p:cNvSpPr>
            <a:spLocks noGrp="1"/>
          </p:cNvSpPr>
          <p:nvPr>
            <p:ph type="dt" sz="half" idx="10"/>
          </p:nvPr>
        </p:nvSpPr>
        <p:spPr/>
        <p:txBody>
          <a:bodyPr/>
          <a:lstStyle/>
          <a:p>
            <a:pPr lvl="0" fontAlgn="base"/>
            <a:endParaRPr lang="zh-CN" altLang="en-US" strike="noStrike" noProof="1"/>
          </a:p>
        </p:txBody>
      </p:sp>
      <p:sp>
        <p:nvSpPr>
          <p:cNvPr id="4" name="页脚占位符 3"/>
          <p:cNvSpPr>
            <a:spLocks noGrp="1"/>
          </p:cNvSpPr>
          <p:nvPr>
            <p:ph type="ftr" sz="quarter" idx="11"/>
          </p:nvPr>
        </p:nvSpPr>
        <p:spPr/>
        <p:txBody>
          <a:bodyPr/>
          <a:lstStyle/>
          <a:p>
            <a:pPr lvl="0" fontAlgn="base"/>
            <a:endParaRPr lang="zh-CN"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921442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 113665"/>
          <p:cNvSpPr>
            <a:spLocks noGrp="1"/>
          </p:cNvSpPr>
          <p:nvPr>
            <p:ph type="title"/>
          </p:nvPr>
        </p:nvSpPr>
        <p:spPr>
          <a:xfrm>
            <a:off x="766233" y="304801"/>
            <a:ext cx="10668000" cy="1216025"/>
          </a:xfrm>
          <a:prstGeom prst="rect">
            <a:avLst/>
          </a:prstGeom>
          <a:noFill/>
          <a:ln w="9525">
            <a:noFill/>
          </a:ln>
        </p:spPr>
        <p:txBody>
          <a:bodyPr anchor="b"/>
          <a:lstStyle/>
          <a:p>
            <a:pPr lvl="0"/>
            <a:r>
              <a:rPr lang="zh-CN" altLang="en-US"/>
              <a:t>单击此处编辑母版标题样式</a:t>
            </a:r>
          </a:p>
        </p:txBody>
      </p:sp>
      <p:sp>
        <p:nvSpPr>
          <p:cNvPr id="1027" name="文本占位符 113666"/>
          <p:cNvSpPr>
            <a:spLocks noGrp="1"/>
          </p:cNvSpPr>
          <p:nvPr>
            <p:ph type="body"/>
          </p:nvPr>
        </p:nvSpPr>
        <p:spPr>
          <a:xfrm>
            <a:off x="755651" y="1752600"/>
            <a:ext cx="10668000" cy="4267200"/>
          </a:xfrm>
          <a:prstGeom prst="rect">
            <a:avLst/>
          </a:prstGeom>
          <a:noFill/>
          <a:ln w="9525">
            <a:noFill/>
          </a:ln>
        </p:spPr>
        <p:txBody>
          <a:bodyPr anchor="t"/>
          <a:lstStyle/>
          <a:p>
            <a:pPr lvl="0"/>
            <a:r>
              <a:rPr lang="zh-CN" altLang="en-US"/>
              <a:t>单击此处编辑母版文本样式</a:t>
            </a:r>
          </a:p>
          <a:p>
            <a:pPr lvl="1" indent="-436245"/>
            <a:r>
              <a:rPr lang="zh-CN" altLang="en-US"/>
              <a:t>第二级</a:t>
            </a:r>
          </a:p>
          <a:p>
            <a:pPr lvl="2" indent="-394970"/>
            <a:r>
              <a:rPr lang="zh-CN" altLang="en-US"/>
              <a:t>第三级</a:t>
            </a:r>
          </a:p>
          <a:p>
            <a:pPr lvl="3" indent="-387350"/>
            <a:r>
              <a:rPr lang="zh-CN" altLang="en-US"/>
              <a:t>第四级</a:t>
            </a:r>
          </a:p>
          <a:p>
            <a:pPr lvl="4" indent="-398780"/>
            <a:r>
              <a:rPr lang="zh-CN" altLang="en-US"/>
              <a:t>第五级</a:t>
            </a:r>
          </a:p>
        </p:txBody>
      </p:sp>
      <p:sp>
        <p:nvSpPr>
          <p:cNvPr id="1028" name="任意多边形 113667"/>
          <p:cNvSpPr/>
          <p:nvPr/>
        </p:nvSpPr>
        <p:spPr>
          <a:xfrm>
            <a:off x="812801" y="1566870"/>
            <a:ext cx="10610851" cy="109537"/>
          </a:xfrm>
          <a:custGeom>
            <a:avLst/>
            <a:gdLst/>
            <a:ahLst/>
            <a:cxnLst/>
            <a:rect l="0" t="0" r="0" b="0"/>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cap="flat" cmpd="sng">
            <a:solidFill>
              <a:schemeClr val="accent2"/>
            </a:solidFill>
            <a:prstDash val="solid"/>
            <a:round/>
            <a:headEnd type="none" w="med" len="med"/>
            <a:tailEnd type="none" w="med" len="med"/>
          </a:ln>
        </p:spPr>
        <p:txBody>
          <a:bodyPr/>
          <a:lstStyle/>
          <a:p>
            <a:endParaRPr lang="zh-CN" altLang="en-US" sz="1800"/>
          </a:p>
        </p:txBody>
      </p:sp>
      <p:sp>
        <p:nvSpPr>
          <p:cNvPr id="1029" name="直接连接符 113668"/>
          <p:cNvSpPr/>
          <p:nvPr/>
        </p:nvSpPr>
        <p:spPr>
          <a:xfrm flipV="1">
            <a:off x="812800" y="6172200"/>
            <a:ext cx="10566400" cy="0"/>
          </a:xfrm>
          <a:prstGeom prst="line">
            <a:avLst/>
          </a:prstGeom>
          <a:ln w="3175" cap="flat" cmpd="sng">
            <a:solidFill>
              <a:schemeClr val="accent2"/>
            </a:solidFill>
            <a:prstDash val="solid"/>
            <a:round/>
            <a:headEnd type="none" w="med" len="med"/>
            <a:tailEnd type="none" w="med" len="med"/>
          </a:ln>
        </p:spPr>
        <p:txBody>
          <a:bodyPr anchor="t"/>
          <a:lstStyle/>
          <a:p>
            <a:pPr lvl="0"/>
            <a:endParaRPr lang="zh-CN" altLang="en-US" sz="1800">
              <a:latin typeface="Arial" panose="020B0604020202020204" pitchFamily="34" charset="0"/>
              <a:ea typeface="宋体" panose="02010600030101010101" pitchFamily="2" charset="-122"/>
            </a:endParaRPr>
          </a:p>
        </p:txBody>
      </p:sp>
      <p:sp>
        <p:nvSpPr>
          <p:cNvPr id="113670" name="日期占位符 113669"/>
          <p:cNvSpPr>
            <a:spLocks noGrp="1"/>
          </p:cNvSpPr>
          <p:nvPr>
            <p:ph type="dt" sz="half" idx="2"/>
          </p:nvPr>
        </p:nvSpPr>
        <p:spPr>
          <a:xfrm>
            <a:off x="812800" y="6245225"/>
            <a:ext cx="2641600" cy="476250"/>
          </a:xfrm>
          <a:prstGeom prst="rect">
            <a:avLst/>
          </a:prstGeom>
          <a:noFill/>
          <a:ln w="9525">
            <a:noFill/>
          </a:ln>
        </p:spPr>
        <p:txBody>
          <a:bodyPr/>
          <a:lstStyle>
            <a:lvl1pPr>
              <a:defRPr sz="1200">
                <a:latin typeface="Verdana" panose="020B0604030504040204" pitchFamily="34" charset="0"/>
              </a:defRPr>
            </a:lvl1pPr>
          </a:lstStyle>
          <a:p>
            <a:pPr lvl="0" fontAlgn="base"/>
            <a:endParaRPr lang="zh-CN" altLang="en-US" strike="noStrike" noProof="1"/>
          </a:p>
        </p:txBody>
      </p:sp>
      <p:sp>
        <p:nvSpPr>
          <p:cNvPr id="113671" name="页脚占位符 113670"/>
          <p:cNvSpPr>
            <a:spLocks noGrp="1"/>
          </p:cNvSpPr>
          <p:nvPr>
            <p:ph type="ftr" sz="quarter" idx="3"/>
          </p:nvPr>
        </p:nvSpPr>
        <p:spPr>
          <a:xfrm>
            <a:off x="4165600" y="6245225"/>
            <a:ext cx="3860800" cy="476250"/>
          </a:xfrm>
          <a:prstGeom prst="rect">
            <a:avLst/>
          </a:prstGeom>
          <a:noFill/>
          <a:ln w="9525">
            <a:noFill/>
          </a:ln>
        </p:spPr>
        <p:txBody>
          <a:bodyPr/>
          <a:lstStyle>
            <a:lvl1pPr algn="ctr">
              <a:defRPr sz="1200">
                <a:latin typeface="Verdana" panose="020B0604030504040204" pitchFamily="34" charset="0"/>
              </a:defRPr>
            </a:lvl1pPr>
          </a:lstStyle>
          <a:p>
            <a:pPr lvl="0" fontAlgn="base"/>
            <a:endParaRPr lang="zh-CN" strike="noStrike" noProof="1"/>
          </a:p>
        </p:txBody>
      </p:sp>
      <p:sp>
        <p:nvSpPr>
          <p:cNvPr id="113672" name="灯片编号占位符 113671"/>
          <p:cNvSpPr>
            <a:spLocks noGrp="1"/>
          </p:cNvSpPr>
          <p:nvPr>
            <p:ph type="sldNum" sz="quarter" idx="4"/>
          </p:nvPr>
        </p:nvSpPr>
        <p:spPr>
          <a:xfrm>
            <a:off x="8737600" y="6245225"/>
            <a:ext cx="2641600" cy="476250"/>
          </a:xfrm>
          <a:prstGeom prst="rect">
            <a:avLst/>
          </a:prstGeom>
          <a:noFill/>
          <a:ln w="9525">
            <a:noFill/>
          </a:ln>
        </p:spPr>
        <p:txBody>
          <a:bodyPr/>
          <a:lstStyle>
            <a:lvl1pPr algn="r">
              <a:defRPr sz="1200">
                <a:latin typeface="Verdana" panose="020B0604030504040204" pitchFamily="34" charset="0"/>
              </a:defRPr>
            </a:lvl1p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83847669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sldNum="0" hdr="0" ftr="0" dt="0"/>
  <p:txStyles>
    <p:titleStyle>
      <a:lvl1pPr marL="0" lvl="0" indent="0" algn="l" defTabSz="914400" eaLnBrk="1" fontAlgn="base" latinLnBrk="0" hangingPunct="1">
        <a:lnSpc>
          <a:spcPct val="100000"/>
        </a:lnSpc>
        <a:spcBef>
          <a:spcPct val="0"/>
        </a:spcBef>
        <a:spcAft>
          <a:spcPct val="0"/>
        </a:spcAft>
        <a:buClr>
          <a:srgbClr val="000000"/>
        </a:buClr>
        <a:buNone/>
        <a:defRPr sz="3800" b="0" i="0" u="none" kern="1200" baseline="0">
          <a:solidFill>
            <a:schemeClr val="tx2"/>
          </a:solidFill>
          <a:latin typeface="+mj-lt"/>
          <a:ea typeface="+mj-ea"/>
          <a:cs typeface="+mj-cs"/>
        </a:defRPr>
      </a:lvl1pPr>
    </p:titleStyle>
    <p:bodyStyle>
      <a:lvl1pPr marL="469900" lvl="0" indent="-469900" algn="l" defTabSz="914400" eaLnBrk="1" fontAlgn="base" latinLnBrk="0" hangingPunct="1">
        <a:lnSpc>
          <a:spcPct val="100000"/>
        </a:lnSpc>
        <a:spcBef>
          <a:spcPct val="20000"/>
        </a:spcBef>
        <a:spcAft>
          <a:spcPct val="0"/>
        </a:spcAft>
        <a:buClr>
          <a:schemeClr val="accent2"/>
        </a:buClr>
        <a:buFont typeface="Wingdings" panose="05000000000000000000" pitchFamily="2" charset="2"/>
        <a:buChar char="o"/>
        <a:defRPr sz="3000" b="0" i="0" u="none" kern="1200" baseline="0">
          <a:solidFill>
            <a:schemeClr val="tx1"/>
          </a:solidFill>
          <a:latin typeface="+mn-lt"/>
          <a:ea typeface="+mn-ea"/>
          <a:cs typeface="+mn-cs"/>
        </a:defRPr>
      </a:lvl1pPr>
      <a:lvl2pPr marL="908050" lvl="1" indent="-436245" algn="l" defTabSz="914400" eaLnBrk="1" fontAlgn="base" latinLnBrk="0" hangingPunct="1">
        <a:lnSpc>
          <a:spcPct val="100000"/>
        </a:lnSpc>
        <a:spcBef>
          <a:spcPct val="20000"/>
        </a:spcBef>
        <a:spcAft>
          <a:spcPct val="0"/>
        </a:spcAft>
        <a:buClr>
          <a:schemeClr val="accent2"/>
        </a:buClr>
        <a:buFont typeface="Wingdings" panose="05000000000000000000" pitchFamily="2" charset="2"/>
        <a:buChar char="n"/>
        <a:defRPr sz="2600" b="0" i="0" u="none" kern="1200" baseline="0">
          <a:solidFill>
            <a:schemeClr val="tx1"/>
          </a:solidFill>
          <a:latin typeface="+mn-lt"/>
          <a:ea typeface="+mn-ea"/>
          <a:cs typeface="+mn-cs"/>
        </a:defRPr>
      </a:lvl2pPr>
      <a:lvl3pPr marL="1304925" lvl="2" indent="-394970" algn="l" defTabSz="914400" eaLnBrk="1" fontAlgn="base" latinLnBrk="0" hangingPunct="1">
        <a:lnSpc>
          <a:spcPct val="100000"/>
        </a:lnSpc>
        <a:spcBef>
          <a:spcPct val="20000"/>
        </a:spcBef>
        <a:spcAft>
          <a:spcPct val="0"/>
        </a:spcAft>
        <a:buClr>
          <a:schemeClr val="accent2"/>
        </a:buClr>
        <a:buFont typeface="Wingdings" panose="05000000000000000000" pitchFamily="2" charset="2"/>
        <a:buChar char="o"/>
        <a:defRPr sz="2300" b="0" i="0" u="none" kern="1200" baseline="0">
          <a:solidFill>
            <a:schemeClr val="tx1"/>
          </a:solidFill>
          <a:latin typeface="+mn-lt"/>
          <a:ea typeface="+mn-ea"/>
          <a:cs typeface="+mn-cs"/>
        </a:defRPr>
      </a:lvl3pPr>
      <a:lvl4pPr marL="1694180" lvl="3" indent="-387350" algn="l" defTabSz="914400" eaLnBrk="1" fontAlgn="base" latinLnBrk="0" hangingPunct="1">
        <a:lnSpc>
          <a:spcPct val="100000"/>
        </a:lnSpc>
        <a:spcBef>
          <a:spcPct val="20000"/>
        </a:spcBef>
        <a:spcAft>
          <a:spcPct val="0"/>
        </a:spcAft>
        <a:buClr>
          <a:schemeClr val="accent2"/>
        </a:buClr>
        <a:buFont typeface="Wingdings" panose="05000000000000000000" pitchFamily="2" charset="2"/>
        <a:buChar char="n"/>
        <a:defRPr sz="2000" b="0" i="0" u="none" kern="1200" baseline="0">
          <a:solidFill>
            <a:schemeClr val="tx1"/>
          </a:solidFill>
          <a:latin typeface="+mn-lt"/>
          <a:ea typeface="+mn-ea"/>
          <a:cs typeface="+mn-cs"/>
        </a:defRPr>
      </a:lvl4pPr>
      <a:lvl5pPr marL="2094230" lvl="4" indent="-39878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12" Type="http://schemas.openxmlformats.org/officeDocument/2006/relationships/image" Target="../media/image88.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10.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hyperlink" Target="mailto:pianchao223@163.com"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951D17AE-9867-2A26-FAC8-EDBB89582DDA}"/>
              </a:ext>
            </a:extLst>
          </p:cNvPr>
          <p:cNvSpPr txBox="1"/>
          <p:nvPr/>
        </p:nvSpPr>
        <p:spPr>
          <a:xfrm>
            <a:off x="727800" y="795708"/>
            <a:ext cx="11790771" cy="600164"/>
          </a:xfrm>
          <a:prstGeom prst="rect">
            <a:avLst/>
          </a:prstGeom>
          <a:noFill/>
        </p:spPr>
        <p:txBody>
          <a:bodyPr wrap="square">
            <a:spAutoFit/>
          </a:bodyPr>
          <a:lstStyle/>
          <a:p>
            <a:pPr lvl="0">
              <a:spcBef>
                <a:spcPct val="50000"/>
              </a:spcBef>
              <a:buClr>
                <a:schemeClr val="accent2"/>
              </a:buClr>
            </a:pPr>
            <a:r>
              <a:rPr lang="zh-CN" altLang="en-US" sz="33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弹性地基梁（具有弹性支撑的梁）</a:t>
            </a:r>
            <a:r>
              <a:rPr lang="en-US" altLang="zh-CN" sz="3300" b="1"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3300" b="1" dirty="0" err="1">
                <a:latin typeface="微软雅黑" panose="020B0503020204020204" pitchFamily="34" charset="-122"/>
                <a:ea typeface="微软雅黑" panose="020B0503020204020204" pitchFamily="34" charset="-122"/>
                <a:cs typeface="Times New Roman" panose="02020603050405020304" pitchFamily="18" charset="0"/>
              </a:rPr>
              <a:t>Matlab</a:t>
            </a:r>
            <a:r>
              <a:rPr lang="zh-CN" altLang="en-US" sz="3300" b="1" dirty="0">
                <a:latin typeface="微软雅黑" panose="020B0503020204020204" pitchFamily="34" charset="-122"/>
                <a:ea typeface="微软雅黑" panose="020B0503020204020204" pitchFamily="34" charset="-122"/>
                <a:cs typeface="Times New Roman" panose="02020603050405020304" pitchFamily="18" charset="0"/>
              </a:rPr>
              <a:t>有限元编程</a:t>
            </a:r>
          </a:p>
        </p:txBody>
      </p:sp>
      <p:pic>
        <p:nvPicPr>
          <p:cNvPr id="2" name="图片 1" descr="手机屏幕截图&#10;&#10;中度可信度描述已自动生成">
            <a:extLst>
              <a:ext uri="{FF2B5EF4-FFF2-40B4-BE49-F238E27FC236}">
                <a16:creationId xmlns:a16="http://schemas.microsoft.com/office/drawing/2014/main" id="{6006384B-4137-5DED-6F43-5D609D3C49CF}"/>
              </a:ext>
            </a:extLst>
          </p:cNvPr>
          <p:cNvPicPr>
            <a:picLocks noChangeAspect="1"/>
          </p:cNvPicPr>
          <p:nvPr/>
        </p:nvPicPr>
        <p:blipFill>
          <a:blip r:embed="rId2"/>
          <a:stretch>
            <a:fillRect/>
          </a:stretch>
        </p:blipFill>
        <p:spPr>
          <a:xfrm>
            <a:off x="863509" y="1833028"/>
            <a:ext cx="4527314" cy="19125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图片 3">
            <a:extLst>
              <a:ext uri="{FF2B5EF4-FFF2-40B4-BE49-F238E27FC236}">
                <a16:creationId xmlns:a16="http://schemas.microsoft.com/office/drawing/2014/main" id="{6CF2005D-E99A-39C3-8170-9543F0C1477A}"/>
              </a:ext>
            </a:extLst>
          </p:cNvPr>
          <p:cNvPicPr>
            <a:picLocks noChangeAspect="1"/>
          </p:cNvPicPr>
          <p:nvPr/>
        </p:nvPicPr>
        <p:blipFill>
          <a:blip r:embed="rId3"/>
          <a:stretch>
            <a:fillRect/>
          </a:stretch>
        </p:blipFill>
        <p:spPr>
          <a:xfrm>
            <a:off x="863509" y="3973368"/>
            <a:ext cx="4505567" cy="21040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图片 6" descr="手机屏幕的截图&#10;&#10;描述已自动生成">
            <a:extLst>
              <a:ext uri="{FF2B5EF4-FFF2-40B4-BE49-F238E27FC236}">
                <a16:creationId xmlns:a16="http://schemas.microsoft.com/office/drawing/2014/main" id="{905F2BCA-1C2E-8E85-7EEF-540815933D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5618" y="1833028"/>
            <a:ext cx="3225328" cy="4233500"/>
          </a:xfrm>
          <a:prstGeom prst="rect">
            <a:avLst/>
          </a:prstGeom>
        </p:spPr>
      </p:pic>
      <p:pic>
        <p:nvPicPr>
          <p:cNvPr id="12" name="图片 11">
            <a:extLst>
              <a:ext uri="{FF2B5EF4-FFF2-40B4-BE49-F238E27FC236}">
                <a16:creationId xmlns:a16="http://schemas.microsoft.com/office/drawing/2014/main" id="{55D09633-A488-9174-E211-6C8BDF65A71D}"/>
              </a:ext>
            </a:extLst>
          </p:cNvPr>
          <p:cNvPicPr>
            <a:picLocks noChangeAspect="1"/>
          </p:cNvPicPr>
          <p:nvPr/>
        </p:nvPicPr>
        <p:blipFill>
          <a:blip r:embed="rId5"/>
          <a:stretch>
            <a:fillRect/>
          </a:stretch>
        </p:blipFill>
        <p:spPr>
          <a:xfrm>
            <a:off x="8868538" y="2331526"/>
            <a:ext cx="1279585" cy="3474318"/>
          </a:xfrm>
          <a:prstGeom prst="rect">
            <a:avLst/>
          </a:prstGeom>
        </p:spPr>
      </p:pic>
      <p:pic>
        <p:nvPicPr>
          <p:cNvPr id="14" name="图片 13">
            <a:extLst>
              <a:ext uri="{FF2B5EF4-FFF2-40B4-BE49-F238E27FC236}">
                <a16:creationId xmlns:a16="http://schemas.microsoft.com/office/drawing/2014/main" id="{C0BE30A6-0888-7383-3EF5-3F509785E516}"/>
              </a:ext>
            </a:extLst>
          </p:cNvPr>
          <p:cNvPicPr>
            <a:picLocks noChangeAspect="1"/>
          </p:cNvPicPr>
          <p:nvPr/>
        </p:nvPicPr>
        <p:blipFill>
          <a:blip r:embed="rId6"/>
          <a:stretch>
            <a:fillRect/>
          </a:stretch>
        </p:blipFill>
        <p:spPr>
          <a:xfrm>
            <a:off x="10359908" y="2331526"/>
            <a:ext cx="594412" cy="3596952"/>
          </a:xfrm>
          <a:prstGeom prst="rect">
            <a:avLst/>
          </a:prstGeom>
        </p:spPr>
      </p:pic>
      <p:sp>
        <p:nvSpPr>
          <p:cNvPr id="3" name="矩形 2">
            <a:extLst>
              <a:ext uri="{FF2B5EF4-FFF2-40B4-BE49-F238E27FC236}">
                <a16:creationId xmlns:a16="http://schemas.microsoft.com/office/drawing/2014/main" id="{65696C87-E017-6530-3D57-D8FD0DE3AD9F}"/>
              </a:ext>
            </a:extLst>
          </p:cNvPr>
          <p:cNvSpPr/>
          <p:nvPr/>
        </p:nvSpPr>
        <p:spPr>
          <a:xfrm>
            <a:off x="863510" y="3429000"/>
            <a:ext cx="1665682" cy="31660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b="1" dirty="0"/>
              <a:t>集中弹性支撑</a:t>
            </a:r>
          </a:p>
        </p:txBody>
      </p:sp>
      <p:sp>
        <p:nvSpPr>
          <p:cNvPr id="6" name="矩形 5">
            <a:extLst>
              <a:ext uri="{FF2B5EF4-FFF2-40B4-BE49-F238E27FC236}">
                <a16:creationId xmlns:a16="http://schemas.microsoft.com/office/drawing/2014/main" id="{CA2B6A82-C0B8-75BB-17CE-E67B8F8064C8}"/>
              </a:ext>
            </a:extLst>
          </p:cNvPr>
          <p:cNvSpPr/>
          <p:nvPr/>
        </p:nvSpPr>
        <p:spPr>
          <a:xfrm>
            <a:off x="863510" y="5745690"/>
            <a:ext cx="1665682" cy="31660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b="1" dirty="0"/>
              <a:t>分布弹性支撑</a:t>
            </a:r>
          </a:p>
        </p:txBody>
      </p:sp>
    </p:spTree>
    <p:extLst>
      <p:ext uri="{BB962C8B-B14F-4D97-AF65-F5344CB8AC3E}">
        <p14:creationId xmlns:p14="http://schemas.microsoft.com/office/powerpoint/2010/main" val="3614780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日历&#10;&#10;描述已自动生成">
            <a:extLst>
              <a:ext uri="{FF2B5EF4-FFF2-40B4-BE49-F238E27FC236}">
                <a16:creationId xmlns:a16="http://schemas.microsoft.com/office/drawing/2014/main" id="{1A851F13-8B25-8AD8-71A3-16F1C4291B41}"/>
              </a:ext>
            </a:extLst>
          </p:cNvPr>
          <p:cNvPicPr>
            <a:picLocks noChangeAspect="1"/>
          </p:cNvPicPr>
          <p:nvPr/>
        </p:nvPicPr>
        <p:blipFill>
          <a:blip r:embed="rId2"/>
          <a:stretch>
            <a:fillRect/>
          </a:stretch>
        </p:blipFill>
        <p:spPr>
          <a:xfrm>
            <a:off x="5574358" y="2059351"/>
            <a:ext cx="5306574" cy="38408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文本框 4">
            <a:extLst>
              <a:ext uri="{FF2B5EF4-FFF2-40B4-BE49-F238E27FC236}">
                <a16:creationId xmlns:a16="http://schemas.microsoft.com/office/drawing/2014/main" id="{951D17AE-9867-2A26-FAC8-EDBB89582DDA}"/>
              </a:ext>
            </a:extLst>
          </p:cNvPr>
          <p:cNvSpPr txBox="1"/>
          <p:nvPr/>
        </p:nvSpPr>
        <p:spPr>
          <a:xfrm>
            <a:off x="727800" y="795708"/>
            <a:ext cx="11790771" cy="600164"/>
          </a:xfrm>
          <a:prstGeom prst="rect">
            <a:avLst/>
          </a:prstGeom>
          <a:noFill/>
        </p:spPr>
        <p:txBody>
          <a:bodyPr wrap="square">
            <a:spAutoFit/>
          </a:bodyPr>
          <a:lstStyle/>
          <a:p>
            <a:pPr lvl="0">
              <a:spcBef>
                <a:spcPct val="50000"/>
              </a:spcBef>
              <a:buClr>
                <a:schemeClr val="accent2"/>
              </a:buClr>
            </a:pPr>
            <a:r>
              <a:rPr lang="zh-CN" altLang="en-US" sz="33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集中弹性支撑</a:t>
            </a:r>
            <a:endParaRPr lang="zh-CN" altLang="en-US" sz="3300" b="1"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 name="图片 1" descr="手机屏幕截图&#10;&#10;中度可信度描述已自动生成">
            <a:extLst>
              <a:ext uri="{FF2B5EF4-FFF2-40B4-BE49-F238E27FC236}">
                <a16:creationId xmlns:a16="http://schemas.microsoft.com/office/drawing/2014/main" id="{FB57EF28-0A40-EA5B-C3D7-064AD3953CAC}"/>
              </a:ext>
            </a:extLst>
          </p:cNvPr>
          <p:cNvPicPr>
            <a:picLocks noChangeAspect="1"/>
          </p:cNvPicPr>
          <p:nvPr/>
        </p:nvPicPr>
        <p:blipFill>
          <a:blip r:embed="rId3"/>
          <a:stretch>
            <a:fillRect/>
          </a:stretch>
        </p:blipFill>
        <p:spPr>
          <a:xfrm>
            <a:off x="748205" y="2220971"/>
            <a:ext cx="4174259" cy="1763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C9A75ACE-08BF-222B-AAC7-83022DC8B1E1}"/>
                  </a:ext>
                </a:extLst>
              </p:cNvPr>
              <p:cNvSpPr txBox="1"/>
              <p:nvPr/>
            </p:nvSpPr>
            <p:spPr>
              <a:xfrm>
                <a:off x="6710568" y="2177640"/>
                <a:ext cx="628121" cy="307777"/>
              </a:xfrm>
              <a:prstGeom prst="rect">
                <a:avLst/>
              </a:prstGeom>
              <a:noFill/>
            </p:spPr>
            <p:txBody>
              <a:bodyPr wrap="none" rtlCol="0">
                <a:spAutoFit/>
              </a:bodyPr>
              <a:lstStyle/>
              <a:p>
                <a:r>
                  <a:rPr lang="en-US" altLang="zh-CN" sz="1400" b="1" dirty="0"/>
                  <a:t> </a:t>
                </a:r>
                <a14:m>
                  <m:oMath xmlns:m="http://schemas.openxmlformats.org/officeDocument/2006/math">
                    <m:r>
                      <a:rPr lang="en-US" altLang="zh-CN" sz="1400" b="1" i="1" smtClean="0">
                        <a:solidFill>
                          <a:srgbClr val="FF0000"/>
                        </a:solidFill>
                        <a:latin typeface="Cambria Math" panose="02040503050406030204" pitchFamily="18" charset="0"/>
                      </a:rPr>
                      <m:t>+</m:t>
                    </m:r>
                    <m:sSub>
                      <m:sSubPr>
                        <m:ctrlPr>
                          <a:rPr lang="en-US" altLang="zh-CN" sz="1400" b="1" i="1" smtClean="0">
                            <a:solidFill>
                              <a:srgbClr val="FF0000"/>
                            </a:solidFill>
                            <a:latin typeface="Cambria Math" panose="02040503050406030204" pitchFamily="18" charset="0"/>
                          </a:rPr>
                        </m:ctrlPr>
                      </m:sSubPr>
                      <m:e>
                        <m:r>
                          <a:rPr lang="en-US" altLang="zh-CN" sz="1400" b="1" i="1" smtClean="0">
                            <a:solidFill>
                              <a:srgbClr val="FF0000"/>
                            </a:solidFill>
                            <a:latin typeface="Cambria Math" panose="02040503050406030204" pitchFamily="18" charset="0"/>
                          </a:rPr>
                          <m:t>𝒌</m:t>
                        </m:r>
                      </m:e>
                      <m:sub>
                        <m:r>
                          <a:rPr lang="en-US" altLang="zh-CN" sz="1400" b="1" i="1" smtClean="0">
                            <a:solidFill>
                              <a:srgbClr val="FF0000"/>
                            </a:solidFill>
                            <a:latin typeface="Cambria Math" panose="02040503050406030204" pitchFamily="18" charset="0"/>
                          </a:rPr>
                          <m:t>𝒓𝒓</m:t>
                        </m:r>
                      </m:sub>
                    </m:sSub>
                  </m:oMath>
                </a14:m>
                <a:endParaRPr lang="zh-CN" altLang="en-US" sz="1400" b="1" dirty="0"/>
              </a:p>
            </p:txBody>
          </p:sp>
        </mc:Choice>
        <mc:Fallback xmlns="">
          <p:sp>
            <p:nvSpPr>
              <p:cNvPr id="12" name="文本框 11">
                <a:extLst>
                  <a:ext uri="{FF2B5EF4-FFF2-40B4-BE49-F238E27FC236}">
                    <a16:creationId xmlns:a16="http://schemas.microsoft.com/office/drawing/2014/main" id="{C9A75ACE-08BF-222B-AAC7-83022DC8B1E1}"/>
                  </a:ext>
                </a:extLst>
              </p:cNvPr>
              <p:cNvSpPr txBox="1">
                <a:spLocks noRot="1" noChangeAspect="1" noMove="1" noResize="1" noEditPoints="1" noAdjustHandles="1" noChangeArrowheads="1" noChangeShapeType="1" noTextEdit="1"/>
              </p:cNvSpPr>
              <p:nvPr/>
            </p:nvSpPr>
            <p:spPr>
              <a:xfrm>
                <a:off x="6710568" y="2177640"/>
                <a:ext cx="628121" cy="307777"/>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C3F8471E-3CCD-F495-C339-92BC38ADF189}"/>
                  </a:ext>
                </a:extLst>
              </p:cNvPr>
              <p:cNvSpPr txBox="1"/>
              <p:nvPr/>
            </p:nvSpPr>
            <p:spPr>
              <a:xfrm>
                <a:off x="7513788" y="2863387"/>
                <a:ext cx="628121" cy="307777"/>
              </a:xfrm>
              <a:prstGeom prst="rect">
                <a:avLst/>
              </a:prstGeom>
              <a:noFill/>
            </p:spPr>
            <p:txBody>
              <a:bodyPr wrap="none" rtlCol="0">
                <a:spAutoFit/>
              </a:bodyPr>
              <a:lstStyle/>
              <a:p>
                <a:r>
                  <a:rPr lang="en-US" altLang="zh-CN" sz="1400" b="1" dirty="0"/>
                  <a:t> </a:t>
                </a:r>
                <a14:m>
                  <m:oMath xmlns:m="http://schemas.openxmlformats.org/officeDocument/2006/math">
                    <m:r>
                      <a:rPr lang="en-US" altLang="zh-CN" sz="1400" b="1" i="1" smtClean="0">
                        <a:solidFill>
                          <a:srgbClr val="FF0000"/>
                        </a:solidFill>
                        <a:latin typeface="Cambria Math" panose="02040503050406030204" pitchFamily="18" charset="0"/>
                      </a:rPr>
                      <m:t>+</m:t>
                    </m:r>
                    <m:sSub>
                      <m:sSubPr>
                        <m:ctrlPr>
                          <a:rPr lang="en-US" altLang="zh-CN" sz="1400" b="1" i="1" smtClean="0">
                            <a:solidFill>
                              <a:srgbClr val="FF0000"/>
                            </a:solidFill>
                            <a:latin typeface="Cambria Math" panose="02040503050406030204" pitchFamily="18" charset="0"/>
                          </a:rPr>
                        </m:ctrlPr>
                      </m:sSubPr>
                      <m:e>
                        <m:r>
                          <a:rPr lang="en-US" altLang="zh-CN" sz="1400" b="1" i="1" smtClean="0">
                            <a:solidFill>
                              <a:srgbClr val="FF0000"/>
                            </a:solidFill>
                            <a:latin typeface="Cambria Math" panose="02040503050406030204" pitchFamily="18" charset="0"/>
                          </a:rPr>
                          <m:t>𝒌</m:t>
                        </m:r>
                      </m:e>
                      <m:sub>
                        <m:r>
                          <a:rPr lang="en-US" altLang="zh-CN" sz="1400" b="1" i="1" smtClean="0">
                            <a:solidFill>
                              <a:srgbClr val="FF0000"/>
                            </a:solidFill>
                            <a:latin typeface="Cambria Math" panose="02040503050406030204" pitchFamily="18" charset="0"/>
                          </a:rPr>
                          <m:t>𝒓𝒓</m:t>
                        </m:r>
                      </m:sub>
                    </m:sSub>
                  </m:oMath>
                </a14:m>
                <a:endParaRPr lang="zh-CN" altLang="en-US" sz="1400" b="1" dirty="0"/>
              </a:p>
            </p:txBody>
          </p:sp>
        </mc:Choice>
        <mc:Fallback xmlns="">
          <p:sp>
            <p:nvSpPr>
              <p:cNvPr id="14" name="文本框 13">
                <a:extLst>
                  <a:ext uri="{FF2B5EF4-FFF2-40B4-BE49-F238E27FC236}">
                    <a16:creationId xmlns:a16="http://schemas.microsoft.com/office/drawing/2014/main" id="{C3F8471E-3CCD-F495-C339-92BC38ADF189}"/>
                  </a:ext>
                </a:extLst>
              </p:cNvPr>
              <p:cNvSpPr txBox="1">
                <a:spLocks noRot="1" noChangeAspect="1" noMove="1" noResize="1" noEditPoints="1" noAdjustHandles="1" noChangeArrowheads="1" noChangeShapeType="1" noTextEdit="1"/>
              </p:cNvSpPr>
              <p:nvPr/>
            </p:nvSpPr>
            <p:spPr>
              <a:xfrm>
                <a:off x="7513788" y="2863387"/>
                <a:ext cx="628121" cy="307777"/>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54DBF36E-08B8-2C5E-79B8-539071682CE4}"/>
                  </a:ext>
                </a:extLst>
              </p:cNvPr>
              <p:cNvSpPr txBox="1"/>
              <p:nvPr/>
            </p:nvSpPr>
            <p:spPr>
              <a:xfrm>
                <a:off x="8233635" y="3429000"/>
                <a:ext cx="628121" cy="307777"/>
              </a:xfrm>
              <a:prstGeom prst="rect">
                <a:avLst/>
              </a:prstGeom>
              <a:noFill/>
            </p:spPr>
            <p:txBody>
              <a:bodyPr wrap="none" rtlCol="0">
                <a:spAutoFit/>
              </a:bodyPr>
              <a:lstStyle/>
              <a:p>
                <a:r>
                  <a:rPr lang="en-US" altLang="zh-CN" sz="1400" b="1" dirty="0"/>
                  <a:t> </a:t>
                </a:r>
                <a14:m>
                  <m:oMath xmlns:m="http://schemas.openxmlformats.org/officeDocument/2006/math">
                    <m:r>
                      <a:rPr lang="en-US" altLang="zh-CN" sz="1400" b="1" i="1" smtClean="0">
                        <a:solidFill>
                          <a:srgbClr val="FF0000"/>
                        </a:solidFill>
                        <a:latin typeface="Cambria Math" panose="02040503050406030204" pitchFamily="18" charset="0"/>
                      </a:rPr>
                      <m:t>+</m:t>
                    </m:r>
                    <m:sSub>
                      <m:sSubPr>
                        <m:ctrlPr>
                          <a:rPr lang="en-US" altLang="zh-CN" sz="1400" b="1" i="1" smtClean="0">
                            <a:solidFill>
                              <a:srgbClr val="FF0000"/>
                            </a:solidFill>
                            <a:latin typeface="Cambria Math" panose="02040503050406030204" pitchFamily="18" charset="0"/>
                          </a:rPr>
                        </m:ctrlPr>
                      </m:sSubPr>
                      <m:e>
                        <m:r>
                          <a:rPr lang="en-US" altLang="zh-CN" sz="1400" b="1" i="1" smtClean="0">
                            <a:solidFill>
                              <a:srgbClr val="FF0000"/>
                            </a:solidFill>
                            <a:latin typeface="Cambria Math" panose="02040503050406030204" pitchFamily="18" charset="0"/>
                          </a:rPr>
                          <m:t>𝒌</m:t>
                        </m:r>
                      </m:e>
                      <m:sub>
                        <m:r>
                          <a:rPr lang="en-US" altLang="zh-CN" sz="1400" b="1" i="1" smtClean="0">
                            <a:solidFill>
                              <a:srgbClr val="FF0000"/>
                            </a:solidFill>
                            <a:latin typeface="Cambria Math" panose="02040503050406030204" pitchFamily="18" charset="0"/>
                          </a:rPr>
                          <m:t>𝒓𝒓</m:t>
                        </m:r>
                      </m:sub>
                    </m:sSub>
                  </m:oMath>
                </a14:m>
                <a:endParaRPr lang="zh-CN" altLang="en-US" sz="1400" b="1" dirty="0"/>
              </a:p>
            </p:txBody>
          </p:sp>
        </mc:Choice>
        <mc:Fallback xmlns="">
          <p:sp>
            <p:nvSpPr>
              <p:cNvPr id="15" name="文本框 14">
                <a:extLst>
                  <a:ext uri="{FF2B5EF4-FFF2-40B4-BE49-F238E27FC236}">
                    <a16:creationId xmlns:a16="http://schemas.microsoft.com/office/drawing/2014/main" id="{54DBF36E-08B8-2C5E-79B8-539071682CE4}"/>
                  </a:ext>
                </a:extLst>
              </p:cNvPr>
              <p:cNvSpPr txBox="1">
                <a:spLocks noRot="1" noChangeAspect="1" noMove="1" noResize="1" noEditPoints="1" noAdjustHandles="1" noChangeArrowheads="1" noChangeShapeType="1" noTextEdit="1"/>
              </p:cNvSpPr>
              <p:nvPr/>
            </p:nvSpPr>
            <p:spPr>
              <a:xfrm>
                <a:off x="8233635" y="3429000"/>
                <a:ext cx="628121" cy="307777"/>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B99980FF-F008-1826-7E11-193702DFD829}"/>
                  </a:ext>
                </a:extLst>
              </p:cNvPr>
              <p:cNvSpPr txBox="1"/>
              <p:nvPr/>
            </p:nvSpPr>
            <p:spPr>
              <a:xfrm>
                <a:off x="8861756" y="4142179"/>
                <a:ext cx="628121" cy="307777"/>
              </a:xfrm>
              <a:prstGeom prst="rect">
                <a:avLst/>
              </a:prstGeom>
              <a:noFill/>
            </p:spPr>
            <p:txBody>
              <a:bodyPr wrap="none" rtlCol="0">
                <a:spAutoFit/>
              </a:bodyPr>
              <a:lstStyle/>
              <a:p>
                <a:r>
                  <a:rPr lang="en-US" altLang="zh-CN" sz="1400" b="1" dirty="0"/>
                  <a:t> </a:t>
                </a:r>
                <a14:m>
                  <m:oMath xmlns:m="http://schemas.openxmlformats.org/officeDocument/2006/math">
                    <m:r>
                      <a:rPr lang="en-US" altLang="zh-CN" sz="1400" b="1" i="1" smtClean="0">
                        <a:solidFill>
                          <a:srgbClr val="FF0000"/>
                        </a:solidFill>
                        <a:latin typeface="Cambria Math" panose="02040503050406030204" pitchFamily="18" charset="0"/>
                      </a:rPr>
                      <m:t>+</m:t>
                    </m:r>
                    <m:sSub>
                      <m:sSubPr>
                        <m:ctrlPr>
                          <a:rPr lang="en-US" altLang="zh-CN" sz="1400" b="1" i="1" smtClean="0">
                            <a:solidFill>
                              <a:srgbClr val="FF0000"/>
                            </a:solidFill>
                            <a:latin typeface="Cambria Math" panose="02040503050406030204" pitchFamily="18" charset="0"/>
                          </a:rPr>
                        </m:ctrlPr>
                      </m:sSubPr>
                      <m:e>
                        <m:r>
                          <a:rPr lang="en-US" altLang="zh-CN" sz="1400" b="1" i="1" smtClean="0">
                            <a:solidFill>
                              <a:srgbClr val="FF0000"/>
                            </a:solidFill>
                            <a:latin typeface="Cambria Math" panose="02040503050406030204" pitchFamily="18" charset="0"/>
                          </a:rPr>
                          <m:t>𝒌</m:t>
                        </m:r>
                      </m:e>
                      <m:sub>
                        <m:r>
                          <a:rPr lang="en-US" altLang="zh-CN" sz="1400" b="1" i="1" smtClean="0">
                            <a:solidFill>
                              <a:srgbClr val="FF0000"/>
                            </a:solidFill>
                            <a:latin typeface="Cambria Math" panose="02040503050406030204" pitchFamily="18" charset="0"/>
                          </a:rPr>
                          <m:t>𝒓𝒓</m:t>
                        </m:r>
                      </m:sub>
                    </m:sSub>
                  </m:oMath>
                </a14:m>
                <a:endParaRPr lang="zh-CN" altLang="en-US" sz="1400" b="1" dirty="0"/>
              </a:p>
            </p:txBody>
          </p:sp>
        </mc:Choice>
        <mc:Fallback xmlns="">
          <p:sp>
            <p:nvSpPr>
              <p:cNvPr id="19" name="文本框 18">
                <a:extLst>
                  <a:ext uri="{FF2B5EF4-FFF2-40B4-BE49-F238E27FC236}">
                    <a16:creationId xmlns:a16="http://schemas.microsoft.com/office/drawing/2014/main" id="{B99980FF-F008-1826-7E11-193702DFD829}"/>
                  </a:ext>
                </a:extLst>
              </p:cNvPr>
              <p:cNvSpPr txBox="1">
                <a:spLocks noRot="1" noChangeAspect="1" noMove="1" noResize="1" noEditPoints="1" noAdjustHandles="1" noChangeArrowheads="1" noChangeShapeType="1" noTextEdit="1"/>
              </p:cNvSpPr>
              <p:nvPr/>
            </p:nvSpPr>
            <p:spPr>
              <a:xfrm>
                <a:off x="8861756" y="4142179"/>
                <a:ext cx="628121" cy="307777"/>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6" name="文本框 25">
                <a:extLst>
                  <a:ext uri="{FF2B5EF4-FFF2-40B4-BE49-F238E27FC236}">
                    <a16:creationId xmlns:a16="http://schemas.microsoft.com/office/drawing/2014/main" id="{E4035D23-FE9F-26C7-AE5D-063800DD6831}"/>
                  </a:ext>
                </a:extLst>
              </p:cNvPr>
              <p:cNvSpPr txBox="1"/>
              <p:nvPr/>
            </p:nvSpPr>
            <p:spPr>
              <a:xfrm>
                <a:off x="9630241" y="4780701"/>
                <a:ext cx="628121" cy="307777"/>
              </a:xfrm>
              <a:prstGeom prst="rect">
                <a:avLst/>
              </a:prstGeom>
              <a:noFill/>
            </p:spPr>
            <p:txBody>
              <a:bodyPr wrap="none" rtlCol="0">
                <a:spAutoFit/>
              </a:bodyPr>
              <a:lstStyle/>
              <a:p>
                <a:r>
                  <a:rPr lang="en-US" altLang="zh-CN" sz="1400" b="1" dirty="0"/>
                  <a:t> </a:t>
                </a:r>
                <a14:m>
                  <m:oMath xmlns:m="http://schemas.openxmlformats.org/officeDocument/2006/math">
                    <m:r>
                      <a:rPr lang="en-US" altLang="zh-CN" sz="1400" b="1" i="1" smtClean="0">
                        <a:solidFill>
                          <a:srgbClr val="FF0000"/>
                        </a:solidFill>
                        <a:latin typeface="Cambria Math" panose="02040503050406030204" pitchFamily="18" charset="0"/>
                      </a:rPr>
                      <m:t>+</m:t>
                    </m:r>
                    <m:sSub>
                      <m:sSubPr>
                        <m:ctrlPr>
                          <a:rPr lang="en-US" altLang="zh-CN" sz="1400" b="1" i="1" smtClean="0">
                            <a:solidFill>
                              <a:srgbClr val="FF0000"/>
                            </a:solidFill>
                            <a:latin typeface="Cambria Math" panose="02040503050406030204" pitchFamily="18" charset="0"/>
                          </a:rPr>
                        </m:ctrlPr>
                      </m:sSubPr>
                      <m:e>
                        <m:r>
                          <a:rPr lang="en-US" altLang="zh-CN" sz="1400" b="1" i="1" smtClean="0">
                            <a:solidFill>
                              <a:srgbClr val="FF0000"/>
                            </a:solidFill>
                            <a:latin typeface="Cambria Math" panose="02040503050406030204" pitchFamily="18" charset="0"/>
                          </a:rPr>
                          <m:t>𝒌</m:t>
                        </m:r>
                      </m:e>
                      <m:sub>
                        <m:r>
                          <a:rPr lang="en-US" altLang="zh-CN" sz="1400" b="1" i="1" smtClean="0">
                            <a:solidFill>
                              <a:srgbClr val="FF0000"/>
                            </a:solidFill>
                            <a:latin typeface="Cambria Math" panose="02040503050406030204" pitchFamily="18" charset="0"/>
                          </a:rPr>
                          <m:t>𝒓𝒓</m:t>
                        </m:r>
                      </m:sub>
                    </m:sSub>
                  </m:oMath>
                </a14:m>
                <a:endParaRPr lang="zh-CN" altLang="en-US" sz="1400" b="1" dirty="0"/>
              </a:p>
            </p:txBody>
          </p:sp>
        </mc:Choice>
        <mc:Fallback xmlns="">
          <p:sp>
            <p:nvSpPr>
              <p:cNvPr id="26" name="文本框 25">
                <a:extLst>
                  <a:ext uri="{FF2B5EF4-FFF2-40B4-BE49-F238E27FC236}">
                    <a16:creationId xmlns:a16="http://schemas.microsoft.com/office/drawing/2014/main" id="{E4035D23-FE9F-26C7-AE5D-063800DD6831}"/>
                  </a:ext>
                </a:extLst>
              </p:cNvPr>
              <p:cNvSpPr txBox="1">
                <a:spLocks noRot="1" noChangeAspect="1" noMove="1" noResize="1" noEditPoints="1" noAdjustHandles="1" noChangeArrowheads="1" noChangeShapeType="1" noTextEdit="1"/>
              </p:cNvSpPr>
              <p:nvPr/>
            </p:nvSpPr>
            <p:spPr>
              <a:xfrm>
                <a:off x="9630241" y="4780701"/>
                <a:ext cx="628121" cy="307777"/>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74A25E9C-246C-2BC2-BD4C-9349AD7D1E65}"/>
                  </a:ext>
                </a:extLst>
              </p:cNvPr>
              <p:cNvSpPr txBox="1"/>
              <p:nvPr/>
            </p:nvSpPr>
            <p:spPr>
              <a:xfrm>
                <a:off x="10427909" y="5422727"/>
                <a:ext cx="628121" cy="307777"/>
              </a:xfrm>
              <a:prstGeom prst="rect">
                <a:avLst/>
              </a:prstGeom>
              <a:noFill/>
            </p:spPr>
            <p:txBody>
              <a:bodyPr wrap="none" rtlCol="0">
                <a:spAutoFit/>
              </a:bodyPr>
              <a:lstStyle/>
              <a:p>
                <a:r>
                  <a:rPr lang="en-US" altLang="zh-CN" sz="1400" b="1" dirty="0"/>
                  <a:t> </a:t>
                </a:r>
                <a14:m>
                  <m:oMath xmlns:m="http://schemas.openxmlformats.org/officeDocument/2006/math">
                    <m:r>
                      <a:rPr lang="en-US" altLang="zh-CN" sz="1400" b="1" i="1" smtClean="0">
                        <a:solidFill>
                          <a:srgbClr val="FF0000"/>
                        </a:solidFill>
                        <a:latin typeface="Cambria Math" panose="02040503050406030204" pitchFamily="18" charset="0"/>
                      </a:rPr>
                      <m:t>+</m:t>
                    </m:r>
                    <m:sSub>
                      <m:sSubPr>
                        <m:ctrlPr>
                          <a:rPr lang="en-US" altLang="zh-CN" sz="1400" b="1" i="1" smtClean="0">
                            <a:solidFill>
                              <a:srgbClr val="FF0000"/>
                            </a:solidFill>
                            <a:latin typeface="Cambria Math" panose="02040503050406030204" pitchFamily="18" charset="0"/>
                          </a:rPr>
                        </m:ctrlPr>
                      </m:sSubPr>
                      <m:e>
                        <m:r>
                          <a:rPr lang="en-US" altLang="zh-CN" sz="1400" b="1" i="1" smtClean="0">
                            <a:solidFill>
                              <a:srgbClr val="FF0000"/>
                            </a:solidFill>
                            <a:latin typeface="Cambria Math" panose="02040503050406030204" pitchFamily="18" charset="0"/>
                          </a:rPr>
                          <m:t>𝒌</m:t>
                        </m:r>
                      </m:e>
                      <m:sub>
                        <m:r>
                          <a:rPr lang="en-US" altLang="zh-CN" sz="1400" b="1" i="1" smtClean="0">
                            <a:solidFill>
                              <a:srgbClr val="FF0000"/>
                            </a:solidFill>
                            <a:latin typeface="Cambria Math" panose="02040503050406030204" pitchFamily="18" charset="0"/>
                          </a:rPr>
                          <m:t>𝒓𝒓</m:t>
                        </m:r>
                      </m:sub>
                    </m:sSub>
                  </m:oMath>
                </a14:m>
                <a:endParaRPr lang="zh-CN" altLang="en-US" sz="1400" b="1" dirty="0"/>
              </a:p>
            </p:txBody>
          </p:sp>
        </mc:Choice>
        <mc:Fallback xmlns="">
          <p:sp>
            <p:nvSpPr>
              <p:cNvPr id="27" name="文本框 26">
                <a:extLst>
                  <a:ext uri="{FF2B5EF4-FFF2-40B4-BE49-F238E27FC236}">
                    <a16:creationId xmlns:a16="http://schemas.microsoft.com/office/drawing/2014/main" id="{74A25E9C-246C-2BC2-BD4C-9349AD7D1E65}"/>
                  </a:ext>
                </a:extLst>
              </p:cNvPr>
              <p:cNvSpPr txBox="1">
                <a:spLocks noRot="1" noChangeAspect="1" noMove="1" noResize="1" noEditPoints="1" noAdjustHandles="1" noChangeArrowheads="1" noChangeShapeType="1" noTextEdit="1"/>
              </p:cNvSpPr>
              <p:nvPr/>
            </p:nvSpPr>
            <p:spPr>
              <a:xfrm>
                <a:off x="10427909" y="5422727"/>
                <a:ext cx="628121" cy="307777"/>
              </a:xfrm>
              <a:prstGeom prst="rect">
                <a:avLst/>
              </a:prstGeom>
              <a:blipFill>
                <a:blip r:embed="rId5"/>
                <a:stretch>
                  <a:fillRect/>
                </a:stretch>
              </a:blipFill>
            </p:spPr>
            <p:txBody>
              <a:bodyPr/>
              <a:lstStyle/>
              <a:p>
                <a:r>
                  <a:rPr lang="zh-CN" altLang="en-US">
                    <a:noFill/>
                  </a:rPr>
                  <a:t> </a:t>
                </a:r>
              </a:p>
            </p:txBody>
          </p:sp>
        </mc:Fallback>
      </mc:AlternateContent>
      <p:sp>
        <p:nvSpPr>
          <p:cNvPr id="28" name="文本框 27">
            <a:extLst>
              <a:ext uri="{FF2B5EF4-FFF2-40B4-BE49-F238E27FC236}">
                <a16:creationId xmlns:a16="http://schemas.microsoft.com/office/drawing/2014/main" id="{9F7A8E2A-486A-11E6-14AD-B479D76A21C3}"/>
              </a:ext>
            </a:extLst>
          </p:cNvPr>
          <p:cNvSpPr txBox="1"/>
          <p:nvPr/>
        </p:nvSpPr>
        <p:spPr>
          <a:xfrm>
            <a:off x="807395" y="4640094"/>
            <a:ext cx="4455269" cy="646331"/>
          </a:xfrm>
          <a:prstGeom prst="rect">
            <a:avLst/>
          </a:prstGeom>
          <a:noFill/>
        </p:spPr>
        <p:txBody>
          <a:bodyPr wrap="square" rtlCol="0">
            <a:spAutoFit/>
          </a:bodyPr>
          <a:lstStyle/>
          <a:p>
            <a:r>
              <a:rPr lang="zh-CN" altLang="en-US" b="1" dirty="0"/>
              <a:t>刚度矩阵</a:t>
            </a:r>
            <a:r>
              <a:rPr lang="zh-CN" altLang="en-US" b="1" dirty="0">
                <a:solidFill>
                  <a:srgbClr val="FF0000"/>
                </a:solidFill>
              </a:rPr>
              <a:t>对角线元素</a:t>
            </a:r>
            <a:r>
              <a:rPr lang="zh-CN" altLang="en-US" b="1" dirty="0"/>
              <a:t>根据弹性支座对应自由度位置添加相应的弹性支座刚度系数</a:t>
            </a:r>
          </a:p>
        </p:txBody>
      </p:sp>
    </p:spTree>
    <p:extLst>
      <p:ext uri="{BB962C8B-B14F-4D97-AF65-F5344CB8AC3E}">
        <p14:creationId xmlns:p14="http://schemas.microsoft.com/office/powerpoint/2010/main" val="2229601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951D17AE-9867-2A26-FAC8-EDBB89582DDA}"/>
              </a:ext>
            </a:extLst>
          </p:cNvPr>
          <p:cNvSpPr txBox="1"/>
          <p:nvPr/>
        </p:nvSpPr>
        <p:spPr>
          <a:xfrm>
            <a:off x="727800" y="795708"/>
            <a:ext cx="11790771" cy="600164"/>
          </a:xfrm>
          <a:prstGeom prst="rect">
            <a:avLst/>
          </a:prstGeom>
          <a:noFill/>
        </p:spPr>
        <p:txBody>
          <a:bodyPr wrap="square">
            <a:spAutoFit/>
          </a:bodyPr>
          <a:lstStyle/>
          <a:p>
            <a:pPr lvl="0">
              <a:spcBef>
                <a:spcPct val="50000"/>
              </a:spcBef>
              <a:buClr>
                <a:schemeClr val="accent2"/>
              </a:buClr>
            </a:pPr>
            <a:r>
              <a:rPr lang="zh-CN" altLang="en-US" sz="33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分布弹性支撑</a:t>
            </a:r>
            <a:r>
              <a:rPr lang="en-US" altLang="zh-CN" sz="33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——Winkler</a:t>
            </a:r>
            <a:r>
              <a:rPr lang="zh-CN" altLang="en-US" sz="33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地基</a:t>
            </a:r>
            <a:endParaRPr lang="zh-CN" altLang="en-US" sz="3300" b="1"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4" name="图片 3">
            <a:extLst>
              <a:ext uri="{FF2B5EF4-FFF2-40B4-BE49-F238E27FC236}">
                <a16:creationId xmlns:a16="http://schemas.microsoft.com/office/drawing/2014/main" id="{6CF2005D-E99A-39C3-8170-9543F0C1477A}"/>
              </a:ext>
            </a:extLst>
          </p:cNvPr>
          <p:cNvPicPr>
            <a:picLocks noChangeAspect="1"/>
          </p:cNvPicPr>
          <p:nvPr/>
        </p:nvPicPr>
        <p:blipFill>
          <a:blip r:embed="rId2"/>
          <a:stretch>
            <a:fillRect/>
          </a:stretch>
        </p:blipFill>
        <p:spPr>
          <a:xfrm>
            <a:off x="869484" y="1917057"/>
            <a:ext cx="4505567" cy="21040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图片 2" descr="图示&#10;&#10;描述已自动生成">
            <a:extLst>
              <a:ext uri="{FF2B5EF4-FFF2-40B4-BE49-F238E27FC236}">
                <a16:creationId xmlns:a16="http://schemas.microsoft.com/office/drawing/2014/main" id="{16802EDA-6FB4-ACB0-7009-8224A4B51D67}"/>
              </a:ext>
            </a:extLst>
          </p:cNvPr>
          <p:cNvPicPr>
            <a:picLocks noChangeAspect="1"/>
          </p:cNvPicPr>
          <p:nvPr/>
        </p:nvPicPr>
        <p:blipFill>
          <a:blip r:embed="rId3"/>
          <a:stretch>
            <a:fillRect/>
          </a:stretch>
        </p:blipFill>
        <p:spPr>
          <a:xfrm>
            <a:off x="5661733" y="2070741"/>
            <a:ext cx="1197790" cy="653731"/>
          </a:xfrm>
          <a:prstGeom prst="rect">
            <a:avLst/>
          </a:prstGeom>
        </p:spPr>
      </p:pic>
      <p:pic>
        <p:nvPicPr>
          <p:cNvPr id="6" name="图片 5" descr="黑色的钟表&#10;&#10;中度可信度描述已自动生成">
            <a:extLst>
              <a:ext uri="{FF2B5EF4-FFF2-40B4-BE49-F238E27FC236}">
                <a16:creationId xmlns:a16="http://schemas.microsoft.com/office/drawing/2014/main" id="{7FDA56DC-CF01-4E03-081C-672451AE717B}"/>
              </a:ext>
            </a:extLst>
          </p:cNvPr>
          <p:cNvPicPr>
            <a:picLocks noChangeAspect="1"/>
          </p:cNvPicPr>
          <p:nvPr/>
        </p:nvPicPr>
        <p:blipFill>
          <a:blip r:embed="rId4"/>
          <a:stretch>
            <a:fillRect/>
          </a:stretch>
        </p:blipFill>
        <p:spPr>
          <a:xfrm>
            <a:off x="5717133" y="2787426"/>
            <a:ext cx="2142707" cy="641574"/>
          </a:xfrm>
          <a:prstGeom prst="rect">
            <a:avLst/>
          </a:prstGeom>
        </p:spPr>
      </p:pic>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5D869272-8DF9-05ED-F31E-3EEA5BC48156}"/>
                  </a:ext>
                </a:extLst>
              </p:cNvPr>
              <p:cNvSpPr txBox="1"/>
              <p:nvPr/>
            </p:nvSpPr>
            <p:spPr>
              <a:xfrm>
                <a:off x="8915401" y="2007675"/>
                <a:ext cx="133894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CN" altLang="en-US" i="1" smtClean="0">
                          <a:latin typeface="Cambria Math" panose="02040503050406030204" pitchFamily="18" charset="0"/>
                        </a:rPr>
                        <m:t>𝑣</m:t>
                      </m:r>
                      <m:r>
                        <a:rPr lang="zh-CN" altLang="en-US" i="0">
                          <a:latin typeface="Cambria Math" panose="02040503050406030204" pitchFamily="18" charset="0"/>
                        </a:rPr>
                        <m:t>=</m:t>
                      </m:r>
                      <m:r>
                        <a:rPr lang="zh-CN" altLang="en-US" b="1" i="1">
                          <a:latin typeface="Cambria Math" panose="02040503050406030204" pitchFamily="18" charset="0"/>
                        </a:rPr>
                        <m:t>𝑯𝒒</m:t>
                      </m:r>
                    </m:oMath>
                  </m:oMathPara>
                </a14:m>
                <a:endParaRPr lang="zh-CN" altLang="en-US" dirty="0"/>
              </a:p>
            </p:txBody>
          </p:sp>
        </mc:Choice>
        <mc:Fallback xmlns="">
          <p:sp>
            <p:nvSpPr>
              <p:cNvPr id="9" name="文本框 8">
                <a:extLst>
                  <a:ext uri="{FF2B5EF4-FFF2-40B4-BE49-F238E27FC236}">
                    <a16:creationId xmlns:a16="http://schemas.microsoft.com/office/drawing/2014/main" id="{5D869272-8DF9-05ED-F31E-3EEA5BC48156}"/>
                  </a:ext>
                </a:extLst>
              </p:cNvPr>
              <p:cNvSpPr txBox="1">
                <a:spLocks noRot="1" noChangeAspect="1" noMove="1" noResize="1" noEditPoints="1" noAdjustHandles="1" noChangeArrowheads="1" noChangeShapeType="1" noTextEdit="1"/>
              </p:cNvSpPr>
              <p:nvPr/>
            </p:nvSpPr>
            <p:spPr>
              <a:xfrm>
                <a:off x="8915401" y="2007675"/>
                <a:ext cx="1338942" cy="369332"/>
              </a:xfrm>
              <a:prstGeom prst="rect">
                <a:avLst/>
              </a:prstGeom>
              <a:blipFill>
                <a:blip r:embed="rId5"/>
                <a:stretch>
                  <a:fillRect b="-13115"/>
                </a:stretch>
              </a:blipFill>
            </p:spPr>
            <p:txBody>
              <a:bodyPr/>
              <a:lstStyle/>
              <a:p>
                <a:r>
                  <a:rPr lang="zh-CN" altLang="en-US">
                    <a:noFill/>
                  </a:rPr>
                  <a:t> </a:t>
                </a:r>
              </a:p>
            </p:txBody>
          </p:sp>
        </mc:Fallback>
      </mc:AlternateContent>
      <p:pic>
        <p:nvPicPr>
          <p:cNvPr id="10" name="图片 9" descr="文本, 信件&#10;&#10;描述已自动生成">
            <a:extLst>
              <a:ext uri="{FF2B5EF4-FFF2-40B4-BE49-F238E27FC236}">
                <a16:creationId xmlns:a16="http://schemas.microsoft.com/office/drawing/2014/main" id="{B83194C8-601A-2E66-3741-5EE8BA86C2E3}"/>
              </a:ext>
            </a:extLst>
          </p:cNvPr>
          <p:cNvPicPr>
            <a:picLocks noChangeAspect="1"/>
          </p:cNvPicPr>
          <p:nvPr/>
        </p:nvPicPr>
        <p:blipFill>
          <a:blip r:embed="rId6"/>
          <a:stretch>
            <a:fillRect/>
          </a:stretch>
        </p:blipFill>
        <p:spPr>
          <a:xfrm>
            <a:off x="9111342" y="2397607"/>
            <a:ext cx="3048000" cy="1524000"/>
          </a:xfrm>
          <a:prstGeom prst="rect">
            <a:avLst/>
          </a:prstGeom>
        </p:spPr>
      </p:pic>
      <p:pic>
        <p:nvPicPr>
          <p:cNvPr id="11" name="图片 10" descr="文本&#10;&#10;中度可信度描述已自动生成">
            <a:extLst>
              <a:ext uri="{FF2B5EF4-FFF2-40B4-BE49-F238E27FC236}">
                <a16:creationId xmlns:a16="http://schemas.microsoft.com/office/drawing/2014/main" id="{ECE8AB9F-8321-7AA6-7002-C4F2D046F2EC}"/>
              </a:ext>
            </a:extLst>
          </p:cNvPr>
          <p:cNvPicPr>
            <a:picLocks noChangeAspect="1"/>
          </p:cNvPicPr>
          <p:nvPr/>
        </p:nvPicPr>
        <p:blipFill>
          <a:blip r:embed="rId7"/>
          <a:stretch>
            <a:fillRect/>
          </a:stretch>
        </p:blipFill>
        <p:spPr>
          <a:xfrm>
            <a:off x="5805494" y="3491954"/>
            <a:ext cx="3305848" cy="600163"/>
          </a:xfrm>
          <a:prstGeom prst="rect">
            <a:avLst/>
          </a:prstGeom>
        </p:spPr>
      </p:pic>
      <p:pic>
        <p:nvPicPr>
          <p:cNvPr id="13" name="图片 12" descr="表格&#10;&#10;描述已自动生成">
            <a:extLst>
              <a:ext uri="{FF2B5EF4-FFF2-40B4-BE49-F238E27FC236}">
                <a16:creationId xmlns:a16="http://schemas.microsoft.com/office/drawing/2014/main" id="{DAA854EE-856A-03C2-2725-C9212F0A5DC4}"/>
              </a:ext>
            </a:extLst>
          </p:cNvPr>
          <p:cNvPicPr>
            <a:picLocks noChangeAspect="1"/>
          </p:cNvPicPr>
          <p:nvPr/>
        </p:nvPicPr>
        <p:blipFill>
          <a:blip r:embed="rId8"/>
          <a:stretch>
            <a:fillRect/>
          </a:stretch>
        </p:blipFill>
        <p:spPr>
          <a:xfrm>
            <a:off x="5342996" y="4295725"/>
            <a:ext cx="3572405" cy="1366996"/>
          </a:xfrm>
          <a:prstGeom prst="rect">
            <a:avLst/>
          </a:prstGeom>
        </p:spPr>
      </p:pic>
      <p:pic>
        <p:nvPicPr>
          <p:cNvPr id="16" name="图片 15">
            <a:extLst>
              <a:ext uri="{FF2B5EF4-FFF2-40B4-BE49-F238E27FC236}">
                <a16:creationId xmlns:a16="http://schemas.microsoft.com/office/drawing/2014/main" id="{50035B72-7284-E086-EAA9-04563DE4451D}"/>
              </a:ext>
            </a:extLst>
          </p:cNvPr>
          <p:cNvPicPr>
            <a:picLocks noChangeAspect="1"/>
          </p:cNvPicPr>
          <p:nvPr/>
        </p:nvPicPr>
        <p:blipFill>
          <a:blip r:embed="rId9"/>
          <a:stretch>
            <a:fillRect/>
          </a:stretch>
        </p:blipFill>
        <p:spPr>
          <a:xfrm>
            <a:off x="897820" y="4552694"/>
            <a:ext cx="3048317" cy="483860"/>
          </a:xfrm>
          <a:prstGeom prst="rect">
            <a:avLst/>
          </a:prstGeom>
          <a:ln>
            <a:solidFill>
              <a:schemeClr val="tx1"/>
            </a:solidFill>
          </a:ln>
        </p:spPr>
      </p:pic>
      <p:pic>
        <p:nvPicPr>
          <p:cNvPr id="17" name="图片 16">
            <a:extLst>
              <a:ext uri="{FF2B5EF4-FFF2-40B4-BE49-F238E27FC236}">
                <a16:creationId xmlns:a16="http://schemas.microsoft.com/office/drawing/2014/main" id="{F14EF5D0-9BF1-DB72-D46A-56831CD40412}"/>
              </a:ext>
            </a:extLst>
          </p:cNvPr>
          <p:cNvPicPr>
            <a:picLocks noChangeAspect="1"/>
          </p:cNvPicPr>
          <p:nvPr/>
        </p:nvPicPr>
        <p:blipFill>
          <a:blip r:embed="rId10"/>
          <a:stretch>
            <a:fillRect/>
          </a:stretch>
        </p:blipFill>
        <p:spPr>
          <a:xfrm>
            <a:off x="897820" y="5147341"/>
            <a:ext cx="1430775" cy="469355"/>
          </a:xfrm>
          <a:prstGeom prst="rect">
            <a:avLst/>
          </a:prstGeom>
          <a:ln>
            <a:solidFill>
              <a:schemeClr val="tx1"/>
            </a:solidFill>
          </a:ln>
        </p:spPr>
      </p:pic>
      <p:pic>
        <p:nvPicPr>
          <p:cNvPr id="18" name="图片 17" descr="日历&#10;&#10;中度可信度描述已自动生成">
            <a:extLst>
              <a:ext uri="{FF2B5EF4-FFF2-40B4-BE49-F238E27FC236}">
                <a16:creationId xmlns:a16="http://schemas.microsoft.com/office/drawing/2014/main" id="{AF7E8408-AE87-1D73-827E-596EF115FBF3}"/>
              </a:ext>
            </a:extLst>
          </p:cNvPr>
          <p:cNvPicPr>
            <a:picLocks noChangeAspect="1"/>
          </p:cNvPicPr>
          <p:nvPr/>
        </p:nvPicPr>
        <p:blipFill>
          <a:blip r:embed="rId11"/>
          <a:stretch>
            <a:fillRect/>
          </a:stretch>
        </p:blipFill>
        <p:spPr>
          <a:xfrm>
            <a:off x="9111342" y="4270954"/>
            <a:ext cx="2947670" cy="1348740"/>
          </a:xfrm>
          <a:prstGeom prst="rect">
            <a:avLst/>
          </a:prstGeom>
        </p:spPr>
      </p:pic>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DAC05236-2864-8F49-4131-39915ED13E4F}"/>
                  </a:ext>
                </a:extLst>
              </p:cNvPr>
              <p:cNvSpPr txBox="1"/>
              <p:nvPr/>
            </p:nvSpPr>
            <p:spPr>
              <a:xfrm>
                <a:off x="5661733" y="5756079"/>
                <a:ext cx="6259284"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CN" altLang="en-US" sz="2800" b="1" i="1" smtClean="0">
                          <a:latin typeface="Cambria Math" panose="02040503050406030204" pitchFamily="18" charset="0"/>
                        </a:rPr>
                        <m:t>𝒌</m:t>
                      </m:r>
                      <m:r>
                        <a:rPr lang="zh-CN" altLang="en-US" sz="2800" b="0" i="0">
                          <a:latin typeface="Cambria Math" panose="02040503050406030204" pitchFamily="18" charset="0"/>
                        </a:rPr>
                        <m:t>=</m:t>
                      </m:r>
                      <m:sSup>
                        <m:sSupPr>
                          <m:ctrlPr>
                            <a:rPr lang="zh-CN" altLang="en-US" sz="2800" b="0" i="1">
                              <a:solidFill>
                                <a:srgbClr val="836967"/>
                              </a:solidFill>
                              <a:latin typeface="Cambria Math" panose="02040503050406030204" pitchFamily="18" charset="0"/>
                            </a:rPr>
                          </m:ctrlPr>
                        </m:sSupPr>
                        <m:e>
                          <m:r>
                            <a:rPr lang="zh-CN" altLang="en-US" sz="2800" b="1" i="1">
                              <a:latin typeface="Cambria Math" panose="02040503050406030204" pitchFamily="18" charset="0"/>
                            </a:rPr>
                            <m:t>𝒌</m:t>
                          </m:r>
                        </m:e>
                        <m:sup>
                          <m:r>
                            <a:rPr lang="zh-CN" altLang="en-US" sz="2800" b="1" i="1">
                              <a:latin typeface="Cambria Math" panose="02040503050406030204" pitchFamily="18" charset="0"/>
                            </a:rPr>
                            <m:t>𝒆</m:t>
                          </m:r>
                        </m:sup>
                      </m:sSup>
                      <m:r>
                        <a:rPr lang="zh-CN" altLang="en-US" sz="2800" b="0" i="0">
                          <a:latin typeface="Cambria Math" panose="02040503050406030204" pitchFamily="18" charset="0"/>
                        </a:rPr>
                        <m:t>+</m:t>
                      </m:r>
                      <m:sSubSup>
                        <m:sSubSupPr>
                          <m:ctrlPr>
                            <a:rPr lang="zh-CN" altLang="en-US" sz="2800" b="0" i="1">
                              <a:solidFill>
                                <a:srgbClr val="836967"/>
                              </a:solidFill>
                              <a:latin typeface="Cambria Math" panose="02040503050406030204" pitchFamily="18" charset="0"/>
                            </a:rPr>
                          </m:ctrlPr>
                        </m:sSubSupPr>
                        <m:e>
                          <m:r>
                            <a:rPr lang="zh-CN" altLang="en-US" sz="2800" b="1" i="1">
                              <a:latin typeface="Cambria Math" panose="02040503050406030204" pitchFamily="18" charset="0"/>
                            </a:rPr>
                            <m:t>𝒌</m:t>
                          </m:r>
                        </m:e>
                        <m:sub>
                          <m:r>
                            <a:rPr lang="zh-CN" altLang="en-US" sz="2800" b="1" i="1">
                              <a:latin typeface="Cambria Math" panose="02040503050406030204" pitchFamily="18" charset="0"/>
                            </a:rPr>
                            <m:t>𝒔</m:t>
                          </m:r>
                        </m:sub>
                        <m:sup>
                          <m:r>
                            <a:rPr lang="zh-CN" altLang="en-US" sz="2800" b="1" i="1">
                              <a:latin typeface="Cambria Math" panose="02040503050406030204" pitchFamily="18" charset="0"/>
                            </a:rPr>
                            <m:t>𝒆</m:t>
                          </m:r>
                        </m:sup>
                      </m:sSubSup>
                    </m:oMath>
                  </m:oMathPara>
                </a14:m>
                <a:endParaRPr lang="zh-CN" altLang="en-US" sz="2800" dirty="0"/>
              </a:p>
            </p:txBody>
          </p:sp>
        </mc:Choice>
        <mc:Fallback xmlns="">
          <p:sp>
            <p:nvSpPr>
              <p:cNvPr id="20" name="文本框 19">
                <a:extLst>
                  <a:ext uri="{FF2B5EF4-FFF2-40B4-BE49-F238E27FC236}">
                    <a16:creationId xmlns:a16="http://schemas.microsoft.com/office/drawing/2014/main" id="{DAC05236-2864-8F49-4131-39915ED13E4F}"/>
                  </a:ext>
                </a:extLst>
              </p:cNvPr>
              <p:cNvSpPr txBox="1">
                <a:spLocks noRot="1" noChangeAspect="1" noMove="1" noResize="1" noEditPoints="1" noAdjustHandles="1" noChangeArrowheads="1" noChangeShapeType="1" noTextEdit="1"/>
              </p:cNvSpPr>
              <p:nvPr/>
            </p:nvSpPr>
            <p:spPr>
              <a:xfrm>
                <a:off x="5661733" y="5756079"/>
                <a:ext cx="6259284" cy="523220"/>
              </a:xfrm>
              <a:prstGeom prst="rect">
                <a:avLst/>
              </a:prstGeom>
              <a:blipFill>
                <a:blip r:embed="rId12"/>
                <a:stretch>
                  <a:fillRect/>
                </a:stretch>
              </a:blipFill>
            </p:spPr>
            <p:txBody>
              <a:bodyPr/>
              <a:lstStyle/>
              <a:p>
                <a:r>
                  <a:rPr lang="zh-CN" altLang="en-US">
                    <a:noFill/>
                  </a:rPr>
                  <a:t> </a:t>
                </a:r>
              </a:p>
            </p:txBody>
          </p:sp>
        </mc:Fallback>
      </mc:AlternateContent>
      <p:sp>
        <p:nvSpPr>
          <p:cNvPr id="2" name="文本框 1">
            <a:extLst>
              <a:ext uri="{FF2B5EF4-FFF2-40B4-BE49-F238E27FC236}">
                <a16:creationId xmlns:a16="http://schemas.microsoft.com/office/drawing/2014/main" id="{F87AD11C-E7E1-166E-39B7-91F5515E52AE}"/>
              </a:ext>
            </a:extLst>
          </p:cNvPr>
          <p:cNvSpPr txBox="1"/>
          <p:nvPr/>
        </p:nvSpPr>
        <p:spPr>
          <a:xfrm>
            <a:off x="10130828" y="1981596"/>
            <a:ext cx="1993971" cy="369332"/>
          </a:xfrm>
          <a:prstGeom prst="rect">
            <a:avLst/>
          </a:prstGeom>
          <a:solidFill>
            <a:srgbClr val="C00000"/>
          </a:solidFill>
        </p:spPr>
        <p:txBody>
          <a:bodyPr wrap="square" rtlCol="0">
            <a:spAutoFit/>
          </a:bodyPr>
          <a:lstStyle/>
          <a:p>
            <a:r>
              <a:rPr lang="en-US" altLang="zh-CN" b="1" dirty="0">
                <a:solidFill>
                  <a:schemeClr val="bg1"/>
                </a:solidFill>
                <a:latin typeface="黑体" panose="02010609060101010101" pitchFamily="49" charset="-122"/>
                <a:ea typeface="黑体" panose="02010609060101010101" pitchFamily="49" charset="-122"/>
              </a:rPr>
              <a:t>Hermite</a:t>
            </a:r>
            <a:r>
              <a:rPr lang="zh-CN" altLang="en-US" b="1" dirty="0">
                <a:solidFill>
                  <a:schemeClr val="bg1"/>
                </a:solidFill>
                <a:latin typeface="黑体" panose="02010609060101010101" pitchFamily="49" charset="-122"/>
                <a:ea typeface="黑体" panose="02010609060101010101" pitchFamily="49" charset="-122"/>
              </a:rPr>
              <a:t>形状函数</a:t>
            </a:r>
          </a:p>
        </p:txBody>
      </p:sp>
    </p:spTree>
    <p:extLst>
      <p:ext uri="{BB962C8B-B14F-4D97-AF65-F5344CB8AC3E}">
        <p14:creationId xmlns:p14="http://schemas.microsoft.com/office/powerpoint/2010/main" val="2696227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951D17AE-9867-2A26-FAC8-EDBB89582DDA}"/>
              </a:ext>
            </a:extLst>
          </p:cNvPr>
          <p:cNvSpPr txBox="1"/>
          <p:nvPr/>
        </p:nvSpPr>
        <p:spPr>
          <a:xfrm>
            <a:off x="727800" y="795708"/>
            <a:ext cx="11790771" cy="600164"/>
          </a:xfrm>
          <a:prstGeom prst="rect">
            <a:avLst/>
          </a:prstGeom>
          <a:noFill/>
        </p:spPr>
        <p:txBody>
          <a:bodyPr wrap="square">
            <a:spAutoFit/>
          </a:bodyPr>
          <a:lstStyle/>
          <a:p>
            <a:pPr lvl="0">
              <a:spcBef>
                <a:spcPct val="50000"/>
              </a:spcBef>
              <a:buClr>
                <a:schemeClr val="accent2"/>
              </a:buClr>
            </a:pPr>
            <a:r>
              <a:rPr lang="zh-CN" altLang="en-US" sz="33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分布弹性支撑</a:t>
            </a:r>
            <a:r>
              <a:rPr lang="en-US" altLang="zh-CN" sz="33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33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分布弹簧（本案例）</a:t>
            </a:r>
            <a:endParaRPr lang="zh-CN" altLang="en-US" sz="3300" b="1"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 name="图片 1">
            <a:extLst>
              <a:ext uri="{FF2B5EF4-FFF2-40B4-BE49-F238E27FC236}">
                <a16:creationId xmlns:a16="http://schemas.microsoft.com/office/drawing/2014/main" id="{8A7DA32A-77DD-1D98-6229-A1B034693320}"/>
              </a:ext>
            </a:extLst>
          </p:cNvPr>
          <p:cNvPicPr>
            <a:picLocks noChangeAspect="1"/>
          </p:cNvPicPr>
          <p:nvPr/>
        </p:nvPicPr>
        <p:blipFill>
          <a:blip r:embed="rId3"/>
          <a:stretch>
            <a:fillRect/>
          </a:stretch>
        </p:blipFill>
        <p:spPr>
          <a:xfrm>
            <a:off x="625098" y="3842426"/>
            <a:ext cx="3015781" cy="2062384"/>
          </a:xfrm>
          <a:prstGeom prst="rect">
            <a:avLst/>
          </a:prstGeom>
        </p:spPr>
      </p:pic>
      <p:pic>
        <p:nvPicPr>
          <p:cNvPr id="8" name="图片 7" descr="图片包含 文本&#10;&#10;描述已自动生成">
            <a:extLst>
              <a:ext uri="{FF2B5EF4-FFF2-40B4-BE49-F238E27FC236}">
                <a16:creationId xmlns:a16="http://schemas.microsoft.com/office/drawing/2014/main" id="{28071B9D-657C-297B-413E-77D6235E776D}"/>
              </a:ext>
            </a:extLst>
          </p:cNvPr>
          <p:cNvPicPr>
            <a:picLocks noChangeAspect="1"/>
          </p:cNvPicPr>
          <p:nvPr/>
        </p:nvPicPr>
        <p:blipFill>
          <a:blip r:embed="rId4"/>
          <a:stretch>
            <a:fillRect/>
          </a:stretch>
        </p:blipFill>
        <p:spPr>
          <a:xfrm>
            <a:off x="855468" y="1780042"/>
            <a:ext cx="4713348" cy="18317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文本框 18">
            <a:extLst>
              <a:ext uri="{FF2B5EF4-FFF2-40B4-BE49-F238E27FC236}">
                <a16:creationId xmlns:a16="http://schemas.microsoft.com/office/drawing/2014/main" id="{A0F4AEFF-21CB-FA1A-DC52-150C4BA10D8A}"/>
              </a:ext>
            </a:extLst>
          </p:cNvPr>
          <p:cNvSpPr txBox="1"/>
          <p:nvPr/>
        </p:nvSpPr>
        <p:spPr>
          <a:xfrm>
            <a:off x="5776511" y="1780042"/>
            <a:ext cx="6296229" cy="2554545"/>
          </a:xfrm>
          <a:prstGeom prst="rect">
            <a:avLst/>
          </a:prstGeom>
          <a:noFill/>
        </p:spPr>
        <p:txBody>
          <a:bodyPr wrap="square">
            <a:spAutoFit/>
          </a:bodyPr>
          <a:lstStyle/>
          <a:p>
            <a:r>
              <a:rPr lang="zh-CN" altLang="en-US" sz="1000" dirty="0"/>
              <a:t>计算刚度矩阵相应的代码如下：</a:t>
            </a:r>
          </a:p>
          <a:p>
            <a:r>
              <a:rPr lang="en-US" altLang="zh-CN" sz="1000" dirty="0"/>
              <a:t>%</a:t>
            </a:r>
            <a:r>
              <a:rPr lang="zh-CN" altLang="en-US" sz="1000" dirty="0"/>
              <a:t>计算弹性地基梁单元刚度矩阵函数</a:t>
            </a:r>
          </a:p>
          <a:p>
            <a:r>
              <a:rPr lang="en-US" altLang="zh-CN" sz="1000" dirty="0"/>
              <a:t>function [</a:t>
            </a:r>
            <a:r>
              <a:rPr lang="en-US" altLang="zh-CN" sz="1000" dirty="0" err="1"/>
              <a:t>Ke</a:t>
            </a:r>
            <a:r>
              <a:rPr lang="en-US" altLang="zh-CN" sz="1000" dirty="0"/>
              <a:t>] = FrameElementKe2(</a:t>
            </a:r>
            <a:r>
              <a:rPr lang="en-US" altLang="zh-CN" sz="1000" dirty="0" err="1"/>
              <a:t>A,E,I,R,BarLength</a:t>
            </a:r>
            <a:r>
              <a:rPr lang="en-US" altLang="zh-CN" sz="1000" dirty="0"/>
              <a:t>)</a:t>
            </a:r>
          </a:p>
          <a:p>
            <a:r>
              <a:rPr lang="en-US" altLang="zh-CN" sz="1000" dirty="0"/>
              <a:t>   global m D</a:t>
            </a:r>
          </a:p>
          <a:p>
            <a:r>
              <a:rPr lang="en-US" altLang="zh-CN" sz="1000" dirty="0"/>
              <a:t>   L=</a:t>
            </a:r>
            <a:r>
              <a:rPr lang="en-US" altLang="zh-CN" sz="1000" dirty="0" err="1"/>
              <a:t>BarLength</a:t>
            </a:r>
            <a:r>
              <a:rPr lang="en-US" altLang="zh-CN" sz="1000" dirty="0"/>
              <a:t>;</a:t>
            </a:r>
          </a:p>
          <a:p>
            <a:r>
              <a:rPr lang="en-US" altLang="zh-CN" sz="1000" dirty="0"/>
              <a:t>   k=m*D*L;</a:t>
            </a:r>
          </a:p>
          <a:p>
            <a:r>
              <a:rPr lang="en-US" altLang="zh-CN" sz="1000" dirty="0"/>
              <a:t>   k1=k;</a:t>
            </a:r>
          </a:p>
          <a:p>
            <a:r>
              <a:rPr lang="en-US" altLang="zh-CN" sz="1000" dirty="0"/>
              <a:t>   k2=k;</a:t>
            </a:r>
          </a:p>
          <a:p>
            <a:r>
              <a:rPr lang="en-US" altLang="zh-CN" sz="1000" dirty="0"/>
              <a:t>   </a:t>
            </a:r>
            <a:r>
              <a:rPr lang="en-US" altLang="zh-CN" sz="1000" dirty="0" err="1"/>
              <a:t>ke</a:t>
            </a:r>
            <a:r>
              <a:rPr lang="en-US" altLang="zh-CN" sz="1000" dirty="0"/>
              <a:t>=[E*A/L       0             0          -E*A/L       0                0</a:t>
            </a:r>
          </a:p>
          <a:p>
            <a:r>
              <a:rPr lang="en-US" altLang="zh-CN" sz="1000" dirty="0"/>
              <a:t>       0        12*E*I/L^3+4*k1*L/15+k2*L/12     6*E*I/L^2     0       -12*E*I/L^3+k1*L/12+k2*L/15   6*E*I/L^2;</a:t>
            </a:r>
          </a:p>
          <a:p>
            <a:r>
              <a:rPr lang="en-US" altLang="zh-CN" sz="1000" dirty="0"/>
              <a:t>       0        6*E*I/L^2+k1*L^2/30+k2*L^2/60      4*E*I/L       0        -6*E*I/L^2+k1*L^2/60+k2*L^2/60	2*E*I/L ;</a:t>
            </a:r>
          </a:p>
          <a:p>
            <a:r>
              <a:rPr lang="en-US" altLang="zh-CN" sz="1000" dirty="0"/>
              <a:t>       -E*A/L       0             0          E*A/L       0                0</a:t>
            </a:r>
          </a:p>
          <a:p>
            <a:r>
              <a:rPr lang="en-US" altLang="zh-CN" sz="1000" dirty="0"/>
              <a:t>       0        -12*E*I/L^3+k1*L/15+k2*L/12     -6*E*I/L^2     0       12*E*I/L^3+k1*L/12+4*k2*L/15   -6*E*I/L^2;</a:t>
            </a:r>
          </a:p>
          <a:p>
            <a:r>
              <a:rPr lang="en-US" altLang="zh-CN" sz="1000" dirty="0"/>
              <a:t>       0        6*E*I/L^2-k1*L^2/60-k2*L^2/60      2*E*I/L       0        -6*E*I/L^2-k1*L^2/60-k2*L^2/30	4*E*I/L ];</a:t>
            </a:r>
          </a:p>
          <a:p>
            <a:r>
              <a:rPr lang="en-US" altLang="zh-CN" sz="1000" dirty="0"/>
              <a:t>   </a:t>
            </a:r>
            <a:r>
              <a:rPr lang="en-US" altLang="zh-CN" sz="1000" dirty="0" err="1"/>
              <a:t>Ke</a:t>
            </a:r>
            <a:r>
              <a:rPr lang="en-US" altLang="zh-CN" sz="1000" dirty="0"/>
              <a:t>=R'*</a:t>
            </a:r>
            <a:r>
              <a:rPr lang="en-US" altLang="zh-CN" sz="1000" dirty="0" err="1"/>
              <a:t>ke</a:t>
            </a:r>
            <a:r>
              <a:rPr lang="en-US" altLang="zh-CN" sz="1000" dirty="0"/>
              <a:t>*R;</a:t>
            </a:r>
          </a:p>
          <a:p>
            <a:r>
              <a:rPr lang="en-US" altLang="zh-CN" sz="1000" dirty="0"/>
              <a:t>end</a:t>
            </a:r>
          </a:p>
        </p:txBody>
      </p:sp>
      <p:pic>
        <p:nvPicPr>
          <p:cNvPr id="21" name="图片 20" descr="手机屏幕的截图&#10;&#10;描述已自动生成">
            <a:extLst>
              <a:ext uri="{FF2B5EF4-FFF2-40B4-BE49-F238E27FC236}">
                <a16:creationId xmlns:a16="http://schemas.microsoft.com/office/drawing/2014/main" id="{FE7C37D8-2B17-0DED-D22A-54D2984EBF8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48574" y="3842426"/>
            <a:ext cx="1679404" cy="2204351"/>
          </a:xfrm>
          <a:prstGeom prst="rect">
            <a:avLst/>
          </a:prstGeom>
        </p:spPr>
      </p:pic>
    </p:spTree>
    <p:extLst>
      <p:ext uri="{BB962C8B-B14F-4D97-AF65-F5344CB8AC3E}">
        <p14:creationId xmlns:p14="http://schemas.microsoft.com/office/powerpoint/2010/main" val="2299744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a:extLst>
              <a:ext uri="{FF2B5EF4-FFF2-40B4-BE49-F238E27FC236}">
                <a16:creationId xmlns:a16="http://schemas.microsoft.com/office/drawing/2014/main" id="{46E41C41-060B-4B0D-9C1A-77B8F6C4C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90" y="2133634"/>
            <a:ext cx="7110174" cy="3555087"/>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0DC10B96-61C0-4078-AFD5-89E2366D1D40}"/>
              </a:ext>
            </a:extLst>
          </p:cNvPr>
          <p:cNvSpPr txBox="1"/>
          <p:nvPr/>
        </p:nvSpPr>
        <p:spPr>
          <a:xfrm>
            <a:off x="914536" y="685872"/>
            <a:ext cx="10058136" cy="707886"/>
          </a:xfrm>
          <a:prstGeom prst="rect">
            <a:avLst/>
          </a:prstGeom>
          <a:noFill/>
        </p:spPr>
        <p:txBody>
          <a:bodyPr wrap="square" rtlCol="0">
            <a:spAutoFit/>
          </a:bodyPr>
          <a:lstStyle/>
          <a:p>
            <a:r>
              <a:rPr lang="zh-CN" altLang="en-US" sz="4000" b="1">
                <a:latin typeface="黑体" panose="02010609060101010101" pitchFamily="49" charset="-122"/>
                <a:ea typeface="黑体" panose="02010609060101010101" pitchFamily="49" charset="-122"/>
              </a:rPr>
              <a:t>听说一键三连</a:t>
            </a:r>
            <a:r>
              <a:rPr lang="en-US" altLang="zh-CN" sz="4000" b="1">
                <a:latin typeface="黑体" panose="02010609060101010101" pitchFamily="49" charset="-122"/>
                <a:ea typeface="黑体" panose="02010609060101010101" pitchFamily="49" charset="-122"/>
              </a:rPr>
              <a:t>+</a:t>
            </a:r>
            <a:r>
              <a:rPr lang="zh-CN" altLang="en-US" sz="4000" b="1">
                <a:latin typeface="黑体" panose="02010609060101010101" pitchFamily="49" charset="-122"/>
                <a:ea typeface="黑体" panose="02010609060101010101" pitchFamily="49" charset="-122"/>
              </a:rPr>
              <a:t>关注的人会有好运哦！</a:t>
            </a:r>
          </a:p>
        </p:txBody>
      </p:sp>
    </p:spTree>
    <p:extLst>
      <p:ext uri="{BB962C8B-B14F-4D97-AF65-F5344CB8AC3E}">
        <p14:creationId xmlns:p14="http://schemas.microsoft.com/office/powerpoint/2010/main" val="2890936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144386"/>
          <p:cNvSpPr txBox="1">
            <a:spLocks noChangeArrowheads="1"/>
          </p:cNvSpPr>
          <p:nvPr/>
        </p:nvSpPr>
        <p:spPr bwMode="auto">
          <a:xfrm>
            <a:off x="4648200" y="3248032"/>
            <a:ext cx="3429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9pPr>
          </a:lstStyle>
          <a:p>
            <a:pPr eaLnBrk="1" hangingPunct="1">
              <a:spcBef>
                <a:spcPct val="50000"/>
              </a:spcBef>
            </a:pPr>
            <a:r>
              <a:rPr lang="en-US" altLang="zh-CN" sz="4000">
                <a:latin typeface="Times New Roman" panose="02020603050405020304" pitchFamily="18" charset="0"/>
                <a:ea typeface="楷体_GB2312" pitchFamily="49" charset="-122"/>
                <a:cs typeface="Times New Roman" panose="02020603050405020304" pitchFamily="18" charset="0"/>
              </a:rPr>
              <a:t>Thank you!</a:t>
            </a:r>
            <a:endParaRPr lang="zh-CN" altLang="en-US" sz="4000">
              <a:latin typeface="Times New Roman" panose="02020603050405020304" pitchFamily="18" charset="0"/>
              <a:ea typeface="楷体_GB2312" pitchFamily="49" charset="-122"/>
              <a:cs typeface="Times New Roman" panose="02020603050405020304" pitchFamily="18" charset="0"/>
            </a:endParaRPr>
          </a:p>
        </p:txBody>
      </p:sp>
      <p:sp>
        <p:nvSpPr>
          <p:cNvPr id="18435" name="灯片编号占位符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9pPr>
          </a:lstStyle>
          <a:p>
            <a:pPr eaLnBrk="1" hangingPunct="1">
              <a:buFont typeface="Arial" panose="020B0604020202020204" pitchFamily="34" charset="0"/>
              <a:buNone/>
            </a:pPr>
            <a:fld id="{9DDA86E2-0C1B-4122-9B61-2ABBBF634B83}" type="slidenum">
              <a:rPr lang="zh-CN" altLang="en-US" smtClean="0">
                <a:latin typeface="Arial" panose="020B0604020202020204" pitchFamily="34" charset="0"/>
              </a:rPr>
              <a:t>6</a:t>
            </a:fld>
            <a:endParaRPr lang="zh-CN" altLang="en-US">
              <a:latin typeface="Arial" panose="020B0604020202020204" pitchFamily="34" charset="0"/>
            </a:endParaRPr>
          </a:p>
        </p:txBody>
      </p:sp>
      <p:sp>
        <p:nvSpPr>
          <p:cNvPr id="18436" name="矩形 1"/>
          <p:cNvSpPr>
            <a:spLocks noChangeArrowheads="1"/>
          </p:cNvSpPr>
          <p:nvPr/>
        </p:nvSpPr>
        <p:spPr bwMode="auto">
          <a:xfrm>
            <a:off x="6096000" y="5333950"/>
            <a:ext cx="4572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t>Email address: </a:t>
            </a:r>
            <a:r>
              <a:rPr lang="en-US" altLang="zh-CN">
                <a:hlinkClick r:id="rId3"/>
              </a:rPr>
              <a:t>pianchao223@163.com</a:t>
            </a:r>
            <a:endParaRPr lang="en-US" altLang="zh-CN"/>
          </a:p>
          <a:p>
            <a:r>
              <a:rPr lang="en-US" altLang="zh-CN"/>
              <a:t> QQ: 573023534</a:t>
            </a:r>
            <a:endParaRPr lang="zh-CN" altLang="en-US"/>
          </a:p>
        </p:txBody>
      </p:sp>
    </p:spTree>
  </p:cSld>
  <p:clrMapOvr>
    <a:masterClrMapping/>
  </p:clrMapOvr>
</p:sld>
</file>

<file path=ppt/theme/theme1.xml><?xml version="1.0" encoding="utf-8"?>
<a:theme xmlns:a="http://schemas.openxmlformats.org/drawingml/2006/main" name="主题1">
  <a:themeElements>
    <a:clrScheme name="">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C"/>
      </a:accent5>
      <a:accent6>
        <a:srgbClr val="B70000"/>
      </a:accent6>
      <a:hlink>
        <a:srgbClr val="336699"/>
      </a:hlink>
      <a:folHlink>
        <a:srgbClr val="003366"/>
      </a:folHlink>
    </a:clrScheme>
    <a:fontScheme name="">
      <a:majorFont>
        <a:latin typeface="Verdana"/>
        <a:ea typeface="宋体"/>
        <a:cs typeface=""/>
      </a:majorFont>
      <a:minorFont>
        <a:latin typeface="Verdana"/>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FFFFFF"/>
        </a:dk1>
        <a:lt1>
          <a:srgbClr val="800000"/>
        </a:lt1>
        <a:dk2>
          <a:srgbClr val="FFFFFF"/>
        </a:dk2>
        <a:lt2>
          <a:srgbClr val="A50021"/>
        </a:lt2>
        <a:accent1>
          <a:srgbClr val="FF9900"/>
        </a:accent1>
        <a:accent2>
          <a:srgbClr val="FF3300"/>
        </a:accent2>
        <a:accent3>
          <a:srgbClr val="C1AAAA"/>
        </a:accent3>
        <a:accent4>
          <a:srgbClr val="DCDCDC"/>
        </a:accent4>
        <a:accent5>
          <a:srgbClr val="FFCAAA"/>
        </a:accent5>
        <a:accent6>
          <a:srgbClr val="E52D00"/>
        </a:accent6>
        <a:hlink>
          <a:srgbClr val="FFFFCC"/>
        </a:hlink>
        <a:folHlink>
          <a:srgbClr val="FFCC99"/>
        </a:folHlink>
      </a:clrScheme>
      <a:clrMap bg1="lt1" tx1="dk1" bg2="lt2" tx2="dk2" accent1="accent1" accent2="accent2" accent3="accent3" accent4="accent4" accent5="accent5" accent6="accent6" hlink="hlink" folHlink="folHlink"/>
    </a:extraClrScheme>
    <a:extraClrScheme>
      <a:clrScheme name="">
        <a:dk1>
          <a:srgbClr val="FFFFFF"/>
        </a:dk1>
        <a:lt1>
          <a:srgbClr val="51072E"/>
        </a:lt1>
        <a:dk2>
          <a:srgbClr val="FFFFFF"/>
        </a:dk2>
        <a:lt2>
          <a:srgbClr val="3C001E"/>
        </a:lt2>
        <a:accent1>
          <a:srgbClr val="89A38F"/>
        </a:accent1>
        <a:accent2>
          <a:srgbClr val="666699"/>
        </a:accent2>
        <a:accent3>
          <a:srgbClr val="B3AAAC"/>
        </a:accent3>
        <a:accent4>
          <a:srgbClr val="DCDCDC"/>
        </a:accent4>
        <a:accent5>
          <a:srgbClr val="C4CEC6"/>
        </a:accent5>
        <a:accent6>
          <a:srgbClr val="5B5B89"/>
        </a:accent6>
        <a:hlink>
          <a:srgbClr val="808000"/>
        </a:hlink>
        <a:folHlink>
          <a:srgbClr val="666633"/>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FFFFFF"/>
        </a:dk2>
        <a:lt2>
          <a:srgbClr val="333333"/>
        </a:lt2>
        <a:accent1>
          <a:srgbClr val="3399FF"/>
        </a:accent1>
        <a:accent2>
          <a:srgbClr val="CC0000"/>
        </a:accent2>
        <a:accent3>
          <a:srgbClr val="AAAAAA"/>
        </a:accent3>
        <a:accent4>
          <a:srgbClr val="DCDCDC"/>
        </a:accent4>
        <a:accent5>
          <a:srgbClr val="ADCAFF"/>
        </a:accent5>
        <a:accent6>
          <a:srgbClr val="B70000"/>
        </a:accent6>
        <a:hlink>
          <a:srgbClr val="666699"/>
        </a:hlink>
        <a:folHlink>
          <a:srgbClr val="6600CC"/>
        </a:folHlink>
      </a:clrScheme>
      <a:clrMap bg1="lt1" tx1="dk1" bg2="lt2" tx2="dk2" accent1="accent1" accent2="accent2" accent3="accent3" accent4="accent4" accent5="accent5" accent6="accent6" hlink="hlink" folHlink="folHlink"/>
    </a:extraClrScheme>
    <a:extraClrScheme>
      <a:clrScheme name="">
        <a:dk1>
          <a:srgbClr val="FFFFFF"/>
        </a:dk1>
        <a:lt1>
          <a:srgbClr val="330000"/>
        </a:lt1>
        <a:dk2>
          <a:srgbClr val="FFFFFF"/>
        </a:dk2>
        <a:lt2>
          <a:srgbClr val="4B3D1B"/>
        </a:lt2>
        <a:accent1>
          <a:srgbClr val="CC9900"/>
        </a:accent1>
        <a:accent2>
          <a:srgbClr val="CC6600"/>
        </a:accent2>
        <a:accent3>
          <a:srgbClr val="ADAAAA"/>
        </a:accent3>
        <a:accent4>
          <a:srgbClr val="DCDCDC"/>
        </a:accent4>
        <a:accent5>
          <a:srgbClr val="E2CAAA"/>
        </a:accent5>
        <a:accent6>
          <a:srgbClr val="B75B00"/>
        </a:accent6>
        <a:hlink>
          <a:srgbClr val="666699"/>
        </a:hlink>
        <a:folHlink>
          <a:srgbClr val="CCCC00"/>
        </a:folHlink>
      </a:clrScheme>
      <a:clrMap bg1="lt1" tx1="dk1" bg2="lt2" tx2="dk2" accent1="accent1" accent2="accent2" accent3="accent3" accent4="accent4" accent5="accent5" accent6="accent6" hlink="hlink" folHlink="folHlink"/>
    </a:extraClrScheme>
    <a:extraClrScheme>
      <a:clrScheme name="">
        <a:dk1>
          <a:srgbClr val="FFFFFF"/>
        </a:dk1>
        <a:lt1>
          <a:srgbClr val="003366"/>
        </a:lt1>
        <a:dk2>
          <a:srgbClr val="FFFFFF"/>
        </a:dk2>
        <a:lt2>
          <a:srgbClr val="006666"/>
        </a:lt2>
        <a:accent1>
          <a:srgbClr val="0099CC"/>
        </a:accent1>
        <a:accent2>
          <a:srgbClr val="6666FF"/>
        </a:accent2>
        <a:accent3>
          <a:srgbClr val="AAADB9"/>
        </a:accent3>
        <a:accent4>
          <a:srgbClr val="DCDCDC"/>
        </a:accent4>
        <a:accent5>
          <a:srgbClr val="AACAE2"/>
        </a:accent5>
        <a:accent6>
          <a:srgbClr val="5B5BE5"/>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FFFFF"/>
        </a:dk1>
        <a:lt1>
          <a:srgbClr val="006666"/>
        </a:lt1>
        <a:dk2>
          <a:srgbClr val="FFFFFF"/>
        </a:dk2>
        <a:lt2>
          <a:srgbClr val="003366"/>
        </a:lt2>
        <a:accent1>
          <a:srgbClr val="6699FF"/>
        </a:accent1>
        <a:accent2>
          <a:srgbClr val="00CCFF"/>
        </a:accent2>
        <a:accent3>
          <a:srgbClr val="AAB9B9"/>
        </a:accent3>
        <a:accent4>
          <a:srgbClr val="DCDCDC"/>
        </a:accent4>
        <a:accent5>
          <a:srgbClr val="B9CAFF"/>
        </a:accent5>
        <a:accent6>
          <a:srgbClr val="00B7E5"/>
        </a:accent6>
        <a:hlink>
          <a:srgbClr val="FFFFCC"/>
        </a:hlink>
        <a:folHlink>
          <a:srgbClr val="33CCCC"/>
        </a:folHlink>
      </a:clrScheme>
      <a:clrMap bg1="lt1" tx1="dk1" bg2="lt2" tx2="dk2" accent1="accent1" accent2="accent2" accent3="accent3" accent4="accent4" accent5="accent5" accent6="accent6" hlink="hlink" folHlink="folHlink"/>
    </a:extraClrScheme>
    <a:extraClrScheme>
      <a:clrScheme name="">
        <a:dk1>
          <a:srgbClr val="000000"/>
        </a:dk1>
        <a:lt1>
          <a:srgbClr val="619CB1"/>
        </a:lt1>
        <a:dk2>
          <a:srgbClr val="FFFFFF"/>
        </a:dk2>
        <a:lt2>
          <a:srgbClr val="4E899E"/>
        </a:lt2>
        <a:accent1>
          <a:srgbClr val="FFCC00"/>
        </a:accent1>
        <a:accent2>
          <a:srgbClr val="B6523E"/>
        </a:accent2>
        <a:accent3>
          <a:srgbClr val="B7CBD4"/>
        </a:accent3>
        <a:accent4>
          <a:srgbClr val="000000"/>
        </a:accent4>
        <a:accent5>
          <a:srgbClr val="FFE2AA"/>
        </a:accent5>
        <a:accent6>
          <a:srgbClr val="A3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
        <a:dk1>
          <a:srgbClr val="FFFFFF"/>
        </a:dk1>
        <a:lt1>
          <a:srgbClr val="336600"/>
        </a:lt1>
        <a:dk2>
          <a:srgbClr val="FFFFFF"/>
        </a:dk2>
        <a:lt2>
          <a:srgbClr val="598600"/>
        </a:lt2>
        <a:accent1>
          <a:srgbClr val="33CC33"/>
        </a:accent1>
        <a:accent2>
          <a:srgbClr val="99CC00"/>
        </a:accent2>
        <a:accent3>
          <a:srgbClr val="ADB9AA"/>
        </a:accent3>
        <a:accent4>
          <a:srgbClr val="DCDCDC"/>
        </a:accent4>
        <a:accent5>
          <a:srgbClr val="ADE2AD"/>
        </a:accent5>
        <a:accent6>
          <a:srgbClr val="89B700"/>
        </a:accent6>
        <a:hlink>
          <a:srgbClr val="FFCC00"/>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C"/>
        </a:accent5>
        <a:accent6>
          <a:srgbClr val="B7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主题1" id="{9AE1D386-D85D-4BBC-A9D2-39CEEFCF3ACF}" vid="{5FFD58D5-7FA6-4062-B493-156F4F53077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主题1</Template>
  <TotalTime>16994</TotalTime>
  <Words>683</Words>
  <Application>Microsoft Office PowerPoint</Application>
  <PresentationFormat>宽屏</PresentationFormat>
  <Paragraphs>41</Paragraphs>
  <Slides>6</Slides>
  <Notes>3</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vt:i4>
      </vt:variant>
    </vt:vector>
  </HeadingPairs>
  <TitlesOfParts>
    <vt:vector size="15" baseType="lpstr">
      <vt:lpstr>黑体</vt:lpstr>
      <vt:lpstr>微软雅黑</vt:lpstr>
      <vt:lpstr>Arial</vt:lpstr>
      <vt:lpstr>Calibri</vt:lpstr>
      <vt:lpstr>Cambria Math</vt:lpstr>
      <vt:lpstr>Times New Roman</vt:lpstr>
      <vt:lpstr>Verdana</vt:lpstr>
      <vt:lpstr>Wingdings</vt:lpstr>
      <vt:lpstr>主题1</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PY</dc:creator>
  <cp:lastModifiedBy>Chao Pian</cp:lastModifiedBy>
  <cp:revision>14</cp:revision>
  <dcterms:created xsi:type="dcterms:W3CDTF">2016-06-26T09:40:00Z</dcterms:created>
  <dcterms:modified xsi:type="dcterms:W3CDTF">2024-02-25T07:31:43Z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2052-10.1.0.5975</vt:lpwstr>
  </property>
</Properties>
</file>