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notesMasterIdLst>
    <p:notesMasterId r:id="rId5"/>
  </p:notesMasterIdLst>
  <p:sldIdLst>
    <p:sldId id="407" r:id="rId2"/>
    <p:sldId id="343" r:id="rId3"/>
    <p:sldId id="314" r:id="rId4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593FA9-C78C-4ACB-8769-A47579D39FE2}" v="70" dt="2023-05-07T15:08:32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85864" autoAdjust="0"/>
  </p:normalViewPr>
  <p:slideViewPr>
    <p:cSldViewPr snapToGrid="0">
      <p:cViewPr varScale="1">
        <p:scale>
          <a:sx n="72" d="100"/>
          <a:sy n="72" d="100"/>
        </p:scale>
        <p:origin x="826" y="58"/>
      </p:cViewPr>
      <p:guideLst>
        <p:guide orient="horz" pos="2159"/>
        <p:guide pos="37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3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8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0B008F2D-0FA5-40A2-98E9-A184F994662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B6BDE0A8-F455-4E99-BC18-C555B1BC89D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62446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77035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33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5656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9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9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77055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5075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6268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4576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r>
              <a:rPr lang="zh-CN" altLang="en-US" strike="noStrike" noProof="1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497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57938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4588" y="304800"/>
            <a:ext cx="2669645" cy="57150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5" y="304800"/>
            <a:ext cx="7854175" cy="5715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9775780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755655" y="304800"/>
            <a:ext cx="10678583" cy="57150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92144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13665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13666"/>
          <p:cNvSpPr>
            <a:spLocks noGrp="1"/>
          </p:cNvSpPr>
          <p:nvPr>
            <p:ph type="body"/>
          </p:nvPr>
        </p:nvSpPr>
        <p:spPr>
          <a:xfrm>
            <a:off x="755651" y="1752600"/>
            <a:ext cx="10668000" cy="426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436245"/>
            <a:r>
              <a:rPr lang="zh-CN" altLang="en-US"/>
              <a:t>第二级</a:t>
            </a:r>
          </a:p>
          <a:p>
            <a:pPr lvl="2" indent="-394970"/>
            <a:r>
              <a:rPr lang="zh-CN" altLang="en-US"/>
              <a:t>第三级</a:t>
            </a:r>
          </a:p>
          <a:p>
            <a:pPr lvl="3" indent="-387350"/>
            <a:r>
              <a:rPr lang="zh-CN" altLang="en-US"/>
              <a:t>第四级</a:t>
            </a:r>
          </a:p>
          <a:p>
            <a:pPr lvl="4" indent="-398780"/>
            <a:r>
              <a:rPr lang="zh-CN" altLang="en-US"/>
              <a:t>第五级</a:t>
            </a:r>
          </a:p>
        </p:txBody>
      </p:sp>
      <p:sp>
        <p:nvSpPr>
          <p:cNvPr id="1028" name="任意多边形 113667"/>
          <p:cNvSpPr/>
          <p:nvPr/>
        </p:nvSpPr>
        <p:spPr>
          <a:xfrm>
            <a:off x="812801" y="1566870"/>
            <a:ext cx="10610851" cy="109537"/>
          </a:xfrm>
          <a:custGeom>
            <a:avLst/>
            <a:gdLst/>
            <a:ahLst/>
            <a:cxnLst/>
            <a:rect l="0" t="0" r="0" b="0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9" name="直接连接符 113668"/>
          <p:cNvSpPr/>
          <p:nvPr/>
        </p:nvSpPr>
        <p:spPr>
          <a:xfrm flipV="1">
            <a:off x="812800" y="6172200"/>
            <a:ext cx="10566400" cy="0"/>
          </a:xfrm>
          <a:prstGeom prst="line">
            <a:avLst/>
          </a:prstGeom>
          <a:ln w="31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670" name="日期占位符 113669"/>
          <p:cNvSpPr>
            <a:spLocks noGrp="1"/>
          </p:cNvSpPr>
          <p:nvPr>
            <p:ph type="dt" sz="half" idx="2"/>
          </p:nvPr>
        </p:nvSpPr>
        <p:spPr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13671" name="页脚占位符 113670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13672" name="灯片编号占位符 113671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83847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69900" lvl="0" indent="-469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08050" lvl="1" indent="-436245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04925" lvl="2" indent="-39497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94180" lvl="3" indent="-3873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94230" lvl="4" indent="-39878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ianchao223@163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12CBFB8-0146-645E-4B1F-D21FA206D015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薄</a:t>
            </a:r>
            <a:r>
              <a:rPr lang="en-US" altLang="zh-CN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厚板模态分析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en-US" altLang="zh-CN" sz="4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Matlab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有限元编程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9C4BD5C-73F4-C924-7F48-746E708AF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23" y="2664815"/>
            <a:ext cx="5939825" cy="6318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DBE07F7-4027-4DF7-DA56-CD6C06EAD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23" y="1907409"/>
            <a:ext cx="5940068" cy="64524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D93C691-977D-EAD3-47F1-4D2F33738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23" y="3433833"/>
            <a:ext cx="5939825" cy="62524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A8C8820-9470-6F27-B5F7-F54791AFA87F}"/>
              </a:ext>
            </a:extLst>
          </p:cNvPr>
          <p:cNvSpPr/>
          <p:nvPr/>
        </p:nvSpPr>
        <p:spPr>
          <a:xfrm>
            <a:off x="7232358" y="1945518"/>
            <a:ext cx="2219553" cy="5690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剪切自锁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5EB2DA9-EBA6-A158-A18D-8C11B007D871}"/>
              </a:ext>
            </a:extLst>
          </p:cNvPr>
          <p:cNvSpPr/>
          <p:nvPr/>
        </p:nvSpPr>
        <p:spPr>
          <a:xfrm>
            <a:off x="7232357" y="2714828"/>
            <a:ext cx="2219553" cy="5690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减缩积分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C0298C-4FC2-2FE9-EC52-9FE5A4743390}"/>
              </a:ext>
            </a:extLst>
          </p:cNvPr>
          <p:cNvSpPr/>
          <p:nvPr/>
        </p:nvSpPr>
        <p:spPr>
          <a:xfrm>
            <a:off x="9658526" y="1945518"/>
            <a:ext cx="2219554" cy="133834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特征值求解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矩阵奇异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13C9419-3BEB-54DD-D264-EB5F7B0D2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237" y="4253073"/>
            <a:ext cx="2688495" cy="213612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2DD15ED-709F-2D22-6BCE-D092228CB8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733" y="4177888"/>
            <a:ext cx="2828761" cy="209138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09D31E8-744C-9319-9EFF-F56275BEA1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7494" y="4135163"/>
            <a:ext cx="2828760" cy="218231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D3C5E0D-796C-B34F-98A0-CE6C21F4CD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5198" y="4226087"/>
            <a:ext cx="2828760" cy="218231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BBB09E9C-B9A4-DB42-69FB-116BF34E67F2}"/>
              </a:ext>
            </a:extLst>
          </p:cNvPr>
          <p:cNvSpPr/>
          <p:nvPr/>
        </p:nvSpPr>
        <p:spPr>
          <a:xfrm>
            <a:off x="7232357" y="3436542"/>
            <a:ext cx="2219553" cy="55202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协调质量矩阵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2E924CF-ACBE-3B87-6BBD-1CC601C988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8526" y="3467525"/>
            <a:ext cx="2219553" cy="542773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605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46E41C41-060B-4B0D-9C1A-77B8F6C4C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0" y="2133634"/>
            <a:ext cx="7110174" cy="35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C10B96-61C0-4078-AFD5-89E2366D1D40}"/>
              </a:ext>
            </a:extLst>
          </p:cNvPr>
          <p:cNvSpPr txBox="1"/>
          <p:nvPr/>
        </p:nvSpPr>
        <p:spPr>
          <a:xfrm>
            <a:off x="914536" y="685872"/>
            <a:ext cx="10058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听说一键三连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关注的人会有好运哦！</a:t>
            </a:r>
          </a:p>
        </p:txBody>
      </p:sp>
    </p:spTree>
    <p:extLst>
      <p:ext uri="{BB962C8B-B14F-4D97-AF65-F5344CB8AC3E}">
        <p14:creationId xmlns:p14="http://schemas.microsoft.com/office/powerpoint/2010/main" val="289093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44386"/>
          <p:cNvSpPr txBox="1">
            <a:spLocks noChangeArrowheads="1"/>
          </p:cNvSpPr>
          <p:nvPr/>
        </p:nvSpPr>
        <p:spPr bwMode="auto">
          <a:xfrm>
            <a:off x="4648200" y="3248032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Thank you!</a:t>
            </a:r>
            <a:endParaRPr lang="zh-CN" altLang="en-US" sz="400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灯片编号占位符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9DDA86E2-0C1B-4122-9B61-2ABBBF634B83}" type="slidenum">
              <a:rPr lang="zh-CN" altLang="en-US" smtClean="0">
                <a:latin typeface="Arial" panose="020B0604020202020204" pitchFamily="34" charset="0"/>
              </a:rPr>
              <a:t>3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6096000" y="533395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i="1"/>
              <a:t>Email address: </a:t>
            </a:r>
            <a:r>
              <a:rPr lang="en-US" altLang="zh-CN">
                <a:hlinkClick r:id="rId3"/>
              </a:rPr>
              <a:t>pianchao223@163.com</a:t>
            </a:r>
            <a:endParaRPr lang="en-US" altLang="zh-CN"/>
          </a:p>
          <a:p>
            <a:r>
              <a:rPr lang="en-US" altLang="zh-CN"/>
              <a:t> QQ: 573023534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C"/>
      </a:accent5>
      <a:accent6>
        <a:srgbClr val="B70000"/>
      </a:accent6>
      <a:hlink>
        <a:srgbClr val="336699"/>
      </a:hlink>
      <a:folHlink>
        <a:srgbClr val="003366"/>
      </a:folHlink>
    </a:clrScheme>
    <a:fontScheme name="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800000"/>
        </a:lt1>
        <a:dk2>
          <a:srgbClr val="FFFFFF"/>
        </a:dk2>
        <a:lt2>
          <a:srgbClr val="A50021"/>
        </a:lt2>
        <a:accent1>
          <a:srgbClr val="FF9900"/>
        </a:accent1>
        <a:accent2>
          <a:srgbClr val="FF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E52D00"/>
        </a:accent6>
        <a:hlink>
          <a:srgbClr val="FFFFCC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072E"/>
        </a:lt1>
        <a:dk2>
          <a:srgbClr val="FFFFFF"/>
        </a:dk2>
        <a:lt2>
          <a:srgbClr val="3C001E"/>
        </a:lt2>
        <a:accent1>
          <a:srgbClr val="89A38F"/>
        </a:accent1>
        <a:accent2>
          <a:srgbClr val="666699"/>
        </a:accent2>
        <a:accent3>
          <a:srgbClr val="B3AAAC"/>
        </a:accent3>
        <a:accent4>
          <a:srgbClr val="DCDCDC"/>
        </a:accent4>
        <a:accent5>
          <a:srgbClr val="C4CEC6"/>
        </a:accent5>
        <a:accent6>
          <a:srgbClr val="5B5B89"/>
        </a:accent6>
        <a:hlink>
          <a:srgbClr val="8080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333333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CDCDC"/>
        </a:accent4>
        <a:accent5>
          <a:srgbClr val="ADCAFF"/>
        </a:accent5>
        <a:accent6>
          <a:srgbClr val="B70000"/>
        </a:accent6>
        <a:hlink>
          <a:srgbClr val="6666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4B3D1B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6666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FFFFFF"/>
        </a:dk2>
        <a:lt2>
          <a:srgbClr val="006666"/>
        </a:lt2>
        <a:accent1>
          <a:srgbClr val="0099CC"/>
        </a:accent1>
        <a:accent2>
          <a:srgbClr val="6666FF"/>
        </a:accent2>
        <a:accent3>
          <a:srgbClr val="AAADB9"/>
        </a:accent3>
        <a:accent4>
          <a:srgbClr val="DCDCDC"/>
        </a:accent4>
        <a:accent5>
          <a:srgbClr val="AACAE2"/>
        </a:accent5>
        <a:accent6>
          <a:srgbClr val="5B5BE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66"/>
        </a:lt1>
        <a:dk2>
          <a:srgbClr val="FFFFFF"/>
        </a:dk2>
        <a:lt2>
          <a:srgbClr val="003366"/>
        </a:lt2>
        <a:accent1>
          <a:srgbClr val="6699FF"/>
        </a:accent1>
        <a:accent2>
          <a:srgbClr val="00CCFF"/>
        </a:accent2>
        <a:accent3>
          <a:srgbClr val="AAB9B9"/>
        </a:accent3>
        <a:accent4>
          <a:srgbClr val="DCDCDC"/>
        </a:accent4>
        <a:accent5>
          <a:srgbClr val="B9CAFF"/>
        </a:accent5>
        <a:accent6>
          <a:srgbClr val="00B7E5"/>
        </a:accent6>
        <a:hlink>
          <a:srgbClr val="FFFFCC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4"/>
        </a:accent3>
        <a:accent4>
          <a:srgbClr val="000000"/>
        </a:accent4>
        <a:accent5>
          <a:srgbClr val="FFE2AA"/>
        </a:accent5>
        <a:accent6>
          <a:srgbClr val="A3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598600"/>
        </a:lt2>
        <a:accent1>
          <a:srgbClr val="33CC33"/>
        </a:accent1>
        <a:accent2>
          <a:srgbClr val="99CC00"/>
        </a:accent2>
        <a:accent3>
          <a:srgbClr val="ADB9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FFCC00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C"/>
        </a:accent5>
        <a:accent6>
          <a:srgbClr val="B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9AE1D386-D85D-4BBC-A9D2-39CEEFCF3ACF}" vid="{5FFD58D5-7FA6-4062-B493-156F4F53077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89567</TotalTime>
  <Words>49</Words>
  <Application>Microsoft Office PowerPoint</Application>
  <PresentationFormat>宽屏</PresentationFormat>
  <Paragraphs>14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黑体</vt:lpstr>
      <vt:lpstr>微软雅黑</vt:lpstr>
      <vt:lpstr>Arial</vt:lpstr>
      <vt:lpstr>Calibri</vt:lpstr>
      <vt:lpstr>Times New Roman</vt:lpstr>
      <vt:lpstr>Verdana</vt:lpstr>
      <vt:lpstr>Wingdings</vt:lpstr>
      <vt:lpstr>主题1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</dc:creator>
  <cp:lastModifiedBy>Chao Pian</cp:lastModifiedBy>
  <cp:revision>38</cp:revision>
  <dcterms:created xsi:type="dcterms:W3CDTF">2016-06-26T09:40:00Z</dcterms:created>
  <dcterms:modified xsi:type="dcterms:W3CDTF">2024-02-25T07:38:09Z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2052-10.1.0.5975</vt:lpwstr>
  </property>
</Properties>
</file>