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10"/>
  </p:notesMasterIdLst>
  <p:sldIdLst>
    <p:sldId id="381" r:id="rId2"/>
    <p:sldId id="378" r:id="rId3"/>
    <p:sldId id="382" r:id="rId4"/>
    <p:sldId id="384" r:id="rId5"/>
    <p:sldId id="383" r:id="rId6"/>
    <p:sldId id="385" r:id="rId7"/>
    <p:sldId id="343" r:id="rId8"/>
    <p:sldId id="314" r:id="rId9"/>
  </p:sldIdLst>
  <p:sldSz cx="1219200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59" userDrawn="1">
          <p15:clr>
            <a:srgbClr val="A4A3A4"/>
          </p15:clr>
        </p15:guide>
        <p15:guide id="2" pos="37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3" autoAdjust="0"/>
    <p:restoredTop sz="85864" autoAdjust="0"/>
  </p:normalViewPr>
  <p:slideViewPr>
    <p:cSldViewPr snapToGrid="0">
      <p:cViewPr varScale="1">
        <p:scale>
          <a:sx n="62" d="100"/>
          <a:sy n="62" d="100"/>
        </p:scale>
        <p:origin x="1282" y="48"/>
      </p:cViewPr>
      <p:guideLst>
        <p:guide orient="horz" pos="2159"/>
        <p:guide pos="378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an Chao" userId="1c122f3a12679b80" providerId="LiveId" clId="{ABDF5416-FCF9-4018-870A-53049EBFCBF3}"/>
    <pc:docChg chg="custSel addSld modSld sldOrd">
      <pc:chgData name="Pian Chao" userId="1c122f3a12679b80" providerId="LiveId" clId="{ABDF5416-FCF9-4018-870A-53049EBFCBF3}" dt="2022-10-21T08:30:53.040" v="76" actId="1076"/>
      <pc:docMkLst>
        <pc:docMk/>
      </pc:docMkLst>
      <pc:sldChg chg="addSp delSp modSp mod">
        <pc:chgData name="Pian Chao" userId="1c122f3a12679b80" providerId="LiveId" clId="{ABDF5416-FCF9-4018-870A-53049EBFCBF3}" dt="2022-10-21T08:27:47.826" v="66" actId="478"/>
        <pc:sldMkLst>
          <pc:docMk/>
          <pc:sldMk cId="1414493346" sldId="378"/>
        </pc:sldMkLst>
        <pc:spChg chg="del">
          <ac:chgData name="Pian Chao" userId="1c122f3a12679b80" providerId="LiveId" clId="{ABDF5416-FCF9-4018-870A-53049EBFCBF3}" dt="2022-10-21T08:27:46.608" v="65" actId="478"/>
          <ac:spMkLst>
            <pc:docMk/>
            <pc:sldMk cId="1414493346" sldId="378"/>
            <ac:spMk id="2" creationId="{C19EA783-DCAA-168C-F1B7-E6C26869C02E}"/>
          </ac:spMkLst>
        </pc:spChg>
        <pc:spChg chg="del">
          <ac:chgData name="Pian Chao" userId="1c122f3a12679b80" providerId="LiveId" clId="{ABDF5416-FCF9-4018-870A-53049EBFCBF3}" dt="2022-10-21T08:27:47.826" v="66" actId="478"/>
          <ac:spMkLst>
            <pc:docMk/>
            <pc:sldMk cId="1414493346" sldId="378"/>
            <ac:spMk id="3" creationId="{F78A759B-5638-EBC6-5BB6-87D8BBDE5BCF}"/>
          </ac:spMkLst>
        </pc:spChg>
        <pc:picChg chg="add mod">
          <ac:chgData name="Pian Chao" userId="1c122f3a12679b80" providerId="LiveId" clId="{ABDF5416-FCF9-4018-870A-53049EBFCBF3}" dt="2022-10-21T08:27:44.397" v="64"/>
          <ac:picMkLst>
            <pc:docMk/>
            <pc:sldMk cId="1414493346" sldId="378"/>
            <ac:picMk id="4" creationId="{405222E3-9BA3-CF0A-C7A0-C31B67292D57}"/>
          </ac:picMkLst>
        </pc:picChg>
      </pc:sldChg>
      <pc:sldChg chg="addSp delSp modSp add mod ord">
        <pc:chgData name="Pian Chao" userId="1c122f3a12679b80" providerId="LiveId" clId="{ABDF5416-FCF9-4018-870A-53049EBFCBF3}" dt="2022-10-21T08:30:53.040" v="76" actId="1076"/>
        <pc:sldMkLst>
          <pc:docMk/>
          <pc:sldMk cId="3033631864" sldId="381"/>
        </pc:sldMkLst>
        <pc:spChg chg="del">
          <ac:chgData name="Pian Chao" userId="1c122f3a12679b80" providerId="LiveId" clId="{ABDF5416-FCF9-4018-870A-53049EBFCBF3}" dt="2022-10-21T06:34:05.424" v="50" actId="478"/>
          <ac:spMkLst>
            <pc:docMk/>
            <pc:sldMk cId="3033631864" sldId="381"/>
            <ac:spMk id="3" creationId="{65696C87-E017-6530-3D57-D8FD0DE3AD9F}"/>
          </ac:spMkLst>
        </pc:spChg>
        <pc:spChg chg="mod">
          <ac:chgData name="Pian Chao" userId="1c122f3a12679b80" providerId="LiveId" clId="{ABDF5416-FCF9-4018-870A-53049EBFCBF3}" dt="2022-10-21T06:33:59.381" v="49"/>
          <ac:spMkLst>
            <pc:docMk/>
            <pc:sldMk cId="3033631864" sldId="381"/>
            <ac:spMk id="5" creationId="{951D17AE-9867-2A26-FAC8-EDBB89582DDA}"/>
          </ac:spMkLst>
        </pc:spChg>
        <pc:spChg chg="del">
          <ac:chgData name="Pian Chao" userId="1c122f3a12679b80" providerId="LiveId" clId="{ABDF5416-FCF9-4018-870A-53049EBFCBF3}" dt="2022-10-21T06:34:05.424" v="50" actId="478"/>
          <ac:spMkLst>
            <pc:docMk/>
            <pc:sldMk cId="3033631864" sldId="381"/>
            <ac:spMk id="6" creationId="{CA2B6A82-C0B8-75BB-17CE-E67B8F8064C8}"/>
          </ac:spMkLst>
        </pc:spChg>
        <pc:picChg chg="del">
          <ac:chgData name="Pian Chao" userId="1c122f3a12679b80" providerId="LiveId" clId="{ABDF5416-FCF9-4018-870A-53049EBFCBF3}" dt="2022-10-21T06:34:05.424" v="50" actId="478"/>
          <ac:picMkLst>
            <pc:docMk/>
            <pc:sldMk cId="3033631864" sldId="381"/>
            <ac:picMk id="2" creationId="{6006384B-4137-5DED-6F43-5D609D3C49CF}"/>
          </ac:picMkLst>
        </pc:picChg>
        <pc:picChg chg="del">
          <ac:chgData name="Pian Chao" userId="1c122f3a12679b80" providerId="LiveId" clId="{ABDF5416-FCF9-4018-870A-53049EBFCBF3}" dt="2022-10-21T06:34:05.424" v="50" actId="478"/>
          <ac:picMkLst>
            <pc:docMk/>
            <pc:sldMk cId="3033631864" sldId="381"/>
            <ac:picMk id="4" creationId="{6CF2005D-E99A-39C3-8170-9543F0C1477A}"/>
          </ac:picMkLst>
        </pc:picChg>
        <pc:picChg chg="del">
          <ac:chgData name="Pian Chao" userId="1c122f3a12679b80" providerId="LiveId" clId="{ABDF5416-FCF9-4018-870A-53049EBFCBF3}" dt="2022-10-21T06:34:05.424" v="50" actId="478"/>
          <ac:picMkLst>
            <pc:docMk/>
            <pc:sldMk cId="3033631864" sldId="381"/>
            <ac:picMk id="7" creationId="{905F2BCA-1C2E-8E85-7EEF-540815933DAB}"/>
          </ac:picMkLst>
        </pc:picChg>
        <pc:picChg chg="add del mod">
          <ac:chgData name="Pian Chao" userId="1c122f3a12679b80" providerId="LiveId" clId="{ABDF5416-FCF9-4018-870A-53049EBFCBF3}" dt="2022-10-21T08:27:43.227" v="63" actId="21"/>
          <ac:picMkLst>
            <pc:docMk/>
            <pc:sldMk cId="3033631864" sldId="381"/>
            <ac:picMk id="9" creationId="{B7146DC1-93B3-95A4-7C65-EA4FDAD19062}"/>
          </ac:picMkLst>
        </pc:picChg>
        <pc:picChg chg="add mod">
          <ac:chgData name="Pian Chao" userId="1c122f3a12679b80" providerId="LiveId" clId="{ABDF5416-FCF9-4018-870A-53049EBFCBF3}" dt="2022-10-21T08:27:32.111" v="59" actId="1076"/>
          <ac:picMkLst>
            <pc:docMk/>
            <pc:sldMk cId="3033631864" sldId="381"/>
            <ac:picMk id="11" creationId="{B6BC8440-CF94-70D2-2407-1A3C2CE1F9DF}"/>
          </ac:picMkLst>
        </pc:picChg>
        <pc:picChg chg="del">
          <ac:chgData name="Pian Chao" userId="1c122f3a12679b80" providerId="LiveId" clId="{ABDF5416-FCF9-4018-870A-53049EBFCBF3}" dt="2022-10-21T06:34:05.424" v="50" actId="478"/>
          <ac:picMkLst>
            <pc:docMk/>
            <pc:sldMk cId="3033631864" sldId="381"/>
            <ac:picMk id="12" creationId="{55D09633-A488-9174-E211-6C8BDF65A71D}"/>
          </ac:picMkLst>
        </pc:picChg>
        <pc:picChg chg="del">
          <ac:chgData name="Pian Chao" userId="1c122f3a12679b80" providerId="LiveId" clId="{ABDF5416-FCF9-4018-870A-53049EBFCBF3}" dt="2022-10-21T06:34:05.424" v="50" actId="478"/>
          <ac:picMkLst>
            <pc:docMk/>
            <pc:sldMk cId="3033631864" sldId="381"/>
            <ac:picMk id="14" creationId="{C0BE30A6-0888-7383-3EF5-3F509785E516}"/>
          </ac:picMkLst>
        </pc:picChg>
        <pc:picChg chg="add mod">
          <ac:chgData name="Pian Chao" userId="1c122f3a12679b80" providerId="LiveId" clId="{ABDF5416-FCF9-4018-870A-53049EBFCBF3}" dt="2022-10-21T08:27:37.639" v="62" actId="1076"/>
          <ac:picMkLst>
            <pc:docMk/>
            <pc:sldMk cId="3033631864" sldId="381"/>
            <ac:picMk id="15" creationId="{3A312A8D-7E3B-AD25-418A-D05BD44A952A}"/>
          </ac:picMkLst>
        </pc:picChg>
        <pc:picChg chg="add mod">
          <ac:chgData name="Pian Chao" userId="1c122f3a12679b80" providerId="LiveId" clId="{ABDF5416-FCF9-4018-870A-53049EBFCBF3}" dt="2022-10-21T08:29:50.968" v="71" actId="1076"/>
          <ac:picMkLst>
            <pc:docMk/>
            <pc:sldMk cId="3033631864" sldId="381"/>
            <ac:picMk id="17" creationId="{501F22CC-8C6E-2D8B-9A64-0EADFB8DBA65}"/>
          </ac:picMkLst>
        </pc:picChg>
        <pc:picChg chg="add mod">
          <ac:chgData name="Pian Chao" userId="1c122f3a12679b80" providerId="LiveId" clId="{ABDF5416-FCF9-4018-870A-53049EBFCBF3}" dt="2022-10-21T08:30:53.040" v="76" actId="1076"/>
          <ac:picMkLst>
            <pc:docMk/>
            <pc:sldMk cId="3033631864" sldId="381"/>
            <ac:picMk id="19" creationId="{E11EDDBF-700A-F0F0-A85F-9F831803F538}"/>
          </ac:picMkLst>
        </pc:picChg>
      </pc:sldChg>
    </pc:docChg>
  </pc:docChgLst>
  <pc:docChgLst>
    <pc:chgData name="Pian Chao" userId="1c122f3a12679b80" providerId="LiveId" clId="{1F0737DB-5849-48CD-8706-E40B406050E1}"/>
    <pc:docChg chg="undo custSel addSld modSld">
      <pc:chgData name="Pian Chao" userId="1c122f3a12679b80" providerId="LiveId" clId="{1F0737DB-5849-48CD-8706-E40B406050E1}" dt="2022-10-17T13:32:47.346" v="192" actId="1076"/>
      <pc:docMkLst>
        <pc:docMk/>
      </pc:docMkLst>
      <pc:sldChg chg="addSp delSp modSp add mod">
        <pc:chgData name="Pian Chao" userId="1c122f3a12679b80" providerId="LiveId" clId="{1F0737DB-5849-48CD-8706-E40B406050E1}" dt="2022-10-17T12:56:06.219" v="93" actId="1076"/>
        <pc:sldMkLst>
          <pc:docMk/>
          <pc:sldMk cId="3614780277" sldId="375"/>
        </pc:sldMkLst>
        <pc:spChg chg="mod">
          <ac:chgData name="Pian Chao" userId="1c122f3a12679b80" providerId="LiveId" clId="{1F0737DB-5849-48CD-8706-E40B406050E1}" dt="2022-10-17T12:56:06.219" v="93" actId="1076"/>
          <ac:spMkLst>
            <pc:docMk/>
            <pc:sldMk cId="3614780277" sldId="375"/>
            <ac:spMk id="5" creationId="{951D17AE-9867-2A26-FAC8-EDBB89582DDA}"/>
          </ac:spMkLst>
        </pc:spChg>
        <pc:spChg chg="del">
          <ac:chgData name="Pian Chao" userId="1c122f3a12679b80" providerId="LiveId" clId="{1F0737DB-5849-48CD-8706-E40B406050E1}" dt="2022-10-17T12:43:33.427" v="20" actId="478"/>
          <ac:spMkLst>
            <pc:docMk/>
            <pc:sldMk cId="3614780277" sldId="375"/>
            <ac:spMk id="9" creationId="{80C3B07C-ED8E-0160-453B-4F574634263C}"/>
          </ac:spMkLst>
        </pc:spChg>
        <pc:spChg chg="del">
          <ac:chgData name="Pian Chao" userId="1c122f3a12679b80" providerId="LiveId" clId="{1F0737DB-5849-48CD-8706-E40B406050E1}" dt="2022-10-17T12:43:33.427" v="20" actId="478"/>
          <ac:spMkLst>
            <pc:docMk/>
            <pc:sldMk cId="3614780277" sldId="375"/>
            <ac:spMk id="11" creationId="{3A5866C3-3760-23A9-8298-E8CC7D97950F}"/>
          </ac:spMkLst>
        </pc:spChg>
        <pc:spChg chg="add del">
          <ac:chgData name="Pian Chao" userId="1c122f3a12679b80" providerId="LiveId" clId="{1F0737DB-5849-48CD-8706-E40B406050E1}" dt="2022-10-17T12:55:12.284" v="83" actId="22"/>
          <ac:spMkLst>
            <pc:docMk/>
            <pc:sldMk cId="3614780277" sldId="375"/>
            <ac:spMk id="16" creationId="{7086F9DD-E76D-D2EA-1473-9876237369D1}"/>
          </ac:spMkLst>
        </pc:spChg>
        <pc:spChg chg="del">
          <ac:chgData name="Pian Chao" userId="1c122f3a12679b80" providerId="LiveId" clId="{1F0737DB-5849-48CD-8706-E40B406050E1}" dt="2022-10-17T12:43:33.427" v="20" actId="478"/>
          <ac:spMkLst>
            <pc:docMk/>
            <pc:sldMk cId="3614780277" sldId="375"/>
            <ac:spMk id="22" creationId="{6EC4D4D0-349E-38FB-2668-A30E7EC425ED}"/>
          </ac:spMkLst>
        </pc:spChg>
        <pc:spChg chg="del">
          <ac:chgData name="Pian Chao" userId="1c122f3a12679b80" providerId="LiveId" clId="{1F0737DB-5849-48CD-8706-E40B406050E1}" dt="2022-10-17T12:43:33.427" v="20" actId="478"/>
          <ac:spMkLst>
            <pc:docMk/>
            <pc:sldMk cId="3614780277" sldId="375"/>
            <ac:spMk id="24" creationId="{57CDBE52-F205-10B4-EB8B-86739254A80E}"/>
          </ac:spMkLst>
        </pc:spChg>
        <pc:picChg chg="add mod">
          <ac:chgData name="Pian Chao" userId="1c122f3a12679b80" providerId="LiveId" clId="{1F0737DB-5849-48CD-8706-E40B406050E1}" dt="2022-10-17T12:44:07.070" v="33" actId="1076"/>
          <ac:picMkLst>
            <pc:docMk/>
            <pc:sldMk cId="3614780277" sldId="375"/>
            <ac:picMk id="2" creationId="{6006384B-4137-5DED-6F43-5D609D3C49CF}"/>
          </ac:picMkLst>
        </pc:picChg>
        <pc:picChg chg="del">
          <ac:chgData name="Pian Chao" userId="1c122f3a12679b80" providerId="LiveId" clId="{1F0737DB-5849-48CD-8706-E40B406050E1}" dt="2022-10-17T12:43:33.427" v="20" actId="478"/>
          <ac:picMkLst>
            <pc:docMk/>
            <pc:sldMk cId="3614780277" sldId="375"/>
            <ac:picMk id="3" creationId="{E3977BBF-4264-8ED6-C52B-EF65432E9D77}"/>
          </ac:picMkLst>
        </pc:picChg>
        <pc:picChg chg="add mod">
          <ac:chgData name="Pian Chao" userId="1c122f3a12679b80" providerId="LiveId" clId="{1F0737DB-5849-48CD-8706-E40B406050E1}" dt="2022-10-17T12:44:04.281" v="32" actId="1076"/>
          <ac:picMkLst>
            <pc:docMk/>
            <pc:sldMk cId="3614780277" sldId="375"/>
            <ac:picMk id="4" creationId="{6CF2005D-E99A-39C3-8170-9543F0C1477A}"/>
          </ac:picMkLst>
        </pc:picChg>
        <pc:picChg chg="del">
          <ac:chgData name="Pian Chao" userId="1c122f3a12679b80" providerId="LiveId" clId="{1F0737DB-5849-48CD-8706-E40B406050E1}" dt="2022-10-17T12:43:33.427" v="20" actId="478"/>
          <ac:picMkLst>
            <pc:docMk/>
            <pc:sldMk cId="3614780277" sldId="375"/>
            <ac:picMk id="6" creationId="{8A16094C-EC07-2E22-C623-F2E5E574234E}"/>
          </ac:picMkLst>
        </pc:picChg>
        <pc:picChg chg="add mod">
          <ac:chgData name="Pian Chao" userId="1c122f3a12679b80" providerId="LiveId" clId="{1F0737DB-5849-48CD-8706-E40B406050E1}" dt="2022-10-17T12:45:01.190" v="38" actId="1076"/>
          <ac:picMkLst>
            <pc:docMk/>
            <pc:sldMk cId="3614780277" sldId="375"/>
            <ac:picMk id="7" creationId="{905F2BCA-1C2E-8E85-7EEF-540815933DAB}"/>
          </ac:picMkLst>
        </pc:picChg>
        <pc:picChg chg="del">
          <ac:chgData name="Pian Chao" userId="1c122f3a12679b80" providerId="LiveId" clId="{1F0737DB-5849-48CD-8706-E40B406050E1}" dt="2022-10-17T12:43:33.427" v="20" actId="478"/>
          <ac:picMkLst>
            <pc:docMk/>
            <pc:sldMk cId="3614780277" sldId="375"/>
            <ac:picMk id="8" creationId="{3A00BB7C-40CA-F9F3-1010-0166C8A59BB4}"/>
          </ac:picMkLst>
        </pc:picChg>
        <pc:picChg chg="add mod">
          <ac:chgData name="Pian Chao" userId="1c122f3a12679b80" providerId="LiveId" clId="{1F0737DB-5849-48CD-8706-E40B406050E1}" dt="2022-10-17T12:45:16.526" v="44" actId="1076"/>
          <ac:picMkLst>
            <pc:docMk/>
            <pc:sldMk cId="3614780277" sldId="375"/>
            <ac:picMk id="12" creationId="{55D09633-A488-9174-E211-6C8BDF65A71D}"/>
          </ac:picMkLst>
        </pc:picChg>
        <pc:picChg chg="add mod">
          <ac:chgData name="Pian Chao" userId="1c122f3a12679b80" providerId="LiveId" clId="{1F0737DB-5849-48CD-8706-E40B406050E1}" dt="2022-10-17T12:45:49.295" v="46" actId="1076"/>
          <ac:picMkLst>
            <pc:docMk/>
            <pc:sldMk cId="3614780277" sldId="375"/>
            <ac:picMk id="14" creationId="{C0BE30A6-0888-7383-3EF5-3F509785E516}"/>
          </ac:picMkLst>
        </pc:picChg>
        <pc:picChg chg="del">
          <ac:chgData name="Pian Chao" userId="1c122f3a12679b80" providerId="LiveId" clId="{1F0737DB-5849-48CD-8706-E40B406050E1}" dt="2022-10-17T12:43:33.427" v="20" actId="478"/>
          <ac:picMkLst>
            <pc:docMk/>
            <pc:sldMk cId="3614780277" sldId="375"/>
            <ac:picMk id="20" creationId="{13EDA5DC-C031-EC2B-14AD-E95A6E98E19B}"/>
          </ac:picMkLst>
        </pc:picChg>
        <pc:picChg chg="del">
          <ac:chgData name="Pian Chao" userId="1c122f3a12679b80" providerId="LiveId" clId="{1F0737DB-5849-48CD-8706-E40B406050E1}" dt="2022-10-17T12:43:33.427" v="20" actId="478"/>
          <ac:picMkLst>
            <pc:docMk/>
            <pc:sldMk cId="3614780277" sldId="375"/>
            <ac:picMk id="21" creationId="{C694C1EC-FA5F-0B39-78CA-6ACB4D704E6B}"/>
          </ac:picMkLst>
        </pc:picChg>
      </pc:sldChg>
      <pc:sldChg chg="modSp add mod">
        <pc:chgData name="Pian Chao" userId="1c122f3a12679b80" providerId="LiveId" clId="{1F0737DB-5849-48CD-8706-E40B406050E1}" dt="2022-10-17T13:06:57.738" v="95" actId="1076"/>
        <pc:sldMkLst>
          <pc:docMk/>
          <pc:sldMk cId="2086586235" sldId="376"/>
        </pc:sldMkLst>
        <pc:picChg chg="mod">
          <ac:chgData name="Pian Chao" userId="1c122f3a12679b80" providerId="LiveId" clId="{1F0737DB-5849-48CD-8706-E40B406050E1}" dt="2022-10-17T13:06:57.738" v="95" actId="1076"/>
          <ac:picMkLst>
            <pc:docMk/>
            <pc:sldMk cId="2086586235" sldId="376"/>
            <ac:picMk id="4" creationId="{6CF2005D-E99A-39C3-8170-9543F0C1477A}"/>
          </ac:picMkLst>
        </pc:picChg>
      </pc:sldChg>
      <pc:sldChg chg="addSp delSp modSp add mod">
        <pc:chgData name="Pian Chao" userId="1c122f3a12679b80" providerId="LiveId" clId="{1F0737DB-5849-48CD-8706-E40B406050E1}" dt="2022-10-17T13:32:47.346" v="192" actId="1076"/>
        <pc:sldMkLst>
          <pc:docMk/>
          <pc:sldMk cId="2696227715" sldId="377"/>
        </pc:sldMkLst>
        <pc:spChg chg="mod">
          <ac:chgData name="Pian Chao" userId="1c122f3a12679b80" providerId="LiveId" clId="{1F0737DB-5849-48CD-8706-E40B406050E1}" dt="2022-10-17T13:13:02.564" v="98"/>
          <ac:spMkLst>
            <pc:docMk/>
            <pc:sldMk cId="2696227715" sldId="377"/>
            <ac:spMk id="5" creationId="{951D17AE-9867-2A26-FAC8-EDBB89582DDA}"/>
          </ac:spMkLst>
        </pc:spChg>
        <pc:spChg chg="add mod">
          <ac:chgData name="Pian Chao" userId="1c122f3a12679b80" providerId="LiveId" clId="{1F0737DB-5849-48CD-8706-E40B406050E1}" dt="2022-10-17T13:23:53.342" v="130" actId="1076"/>
          <ac:spMkLst>
            <pc:docMk/>
            <pc:sldMk cId="2696227715" sldId="377"/>
            <ac:spMk id="9" creationId="{5D869272-8DF9-05ED-F31E-3EEA5BC48156}"/>
          </ac:spMkLst>
        </pc:spChg>
        <pc:spChg chg="add mod">
          <ac:chgData name="Pian Chao" userId="1c122f3a12679b80" providerId="LiveId" clId="{1F0737DB-5849-48CD-8706-E40B406050E1}" dt="2022-10-17T13:30:32.169" v="180" actId="1076"/>
          <ac:spMkLst>
            <pc:docMk/>
            <pc:sldMk cId="2696227715" sldId="377"/>
            <ac:spMk id="20" creationId="{DAC05236-2864-8F49-4131-39915ED13E4F}"/>
          </ac:spMkLst>
        </pc:spChg>
        <pc:picChg chg="del">
          <ac:chgData name="Pian Chao" userId="1c122f3a12679b80" providerId="LiveId" clId="{1F0737DB-5849-48CD-8706-E40B406050E1}" dt="2022-10-17T13:13:07.698" v="99" actId="478"/>
          <ac:picMkLst>
            <pc:docMk/>
            <pc:sldMk cId="2696227715" sldId="377"/>
            <ac:picMk id="2" creationId="{6006384B-4137-5DED-6F43-5D609D3C49CF}"/>
          </ac:picMkLst>
        </pc:picChg>
        <pc:picChg chg="add mod">
          <ac:chgData name="Pian Chao" userId="1c122f3a12679b80" providerId="LiveId" clId="{1F0737DB-5849-48CD-8706-E40B406050E1}" dt="2022-10-17T13:24:34.080" v="147" actId="1076"/>
          <ac:picMkLst>
            <pc:docMk/>
            <pc:sldMk cId="2696227715" sldId="377"/>
            <ac:picMk id="3" creationId="{16802EDA-6FB4-ACB0-7009-8224A4B51D67}"/>
          </ac:picMkLst>
        </pc:picChg>
        <pc:picChg chg="mod">
          <ac:chgData name="Pian Chao" userId="1c122f3a12679b80" providerId="LiveId" clId="{1F0737DB-5849-48CD-8706-E40B406050E1}" dt="2022-10-17T13:13:13.153" v="102" actId="1076"/>
          <ac:picMkLst>
            <pc:docMk/>
            <pc:sldMk cId="2696227715" sldId="377"/>
            <ac:picMk id="4" creationId="{6CF2005D-E99A-39C3-8170-9543F0C1477A}"/>
          </ac:picMkLst>
        </pc:picChg>
        <pc:picChg chg="add mod">
          <ac:chgData name="Pian Chao" userId="1c122f3a12679b80" providerId="LiveId" clId="{1F0737DB-5849-48CD-8706-E40B406050E1}" dt="2022-10-17T13:24:20.074" v="140" actId="1076"/>
          <ac:picMkLst>
            <pc:docMk/>
            <pc:sldMk cId="2696227715" sldId="377"/>
            <ac:picMk id="6" creationId="{7FDA56DC-CF01-4E03-081C-672451AE717B}"/>
          </ac:picMkLst>
        </pc:picChg>
        <pc:picChg chg="del">
          <ac:chgData name="Pian Chao" userId="1c122f3a12679b80" providerId="LiveId" clId="{1F0737DB-5849-48CD-8706-E40B406050E1}" dt="2022-10-17T13:13:11.863" v="101" actId="478"/>
          <ac:picMkLst>
            <pc:docMk/>
            <pc:sldMk cId="2696227715" sldId="377"/>
            <ac:picMk id="7" creationId="{905F2BCA-1C2E-8E85-7EEF-540815933DAB}"/>
          </ac:picMkLst>
        </pc:picChg>
        <pc:picChg chg="add mod">
          <ac:chgData name="Pian Chao" userId="1c122f3a12679b80" providerId="LiveId" clId="{1F0737DB-5849-48CD-8706-E40B406050E1}" dt="2022-10-17T13:24:02.373" v="134" actId="1076"/>
          <ac:picMkLst>
            <pc:docMk/>
            <pc:sldMk cId="2696227715" sldId="377"/>
            <ac:picMk id="10" creationId="{B83194C8-601A-2E66-3741-5EE8BA86C2E3}"/>
          </ac:picMkLst>
        </pc:picChg>
        <pc:picChg chg="add mod">
          <ac:chgData name="Pian Chao" userId="1c122f3a12679b80" providerId="LiveId" clId="{1F0737DB-5849-48CD-8706-E40B406050E1}" dt="2022-10-17T13:24:32.794" v="146" actId="1076"/>
          <ac:picMkLst>
            <pc:docMk/>
            <pc:sldMk cId="2696227715" sldId="377"/>
            <ac:picMk id="11" creationId="{ECE8AB9F-8321-7AA6-7002-C4F2D046F2EC}"/>
          </ac:picMkLst>
        </pc:picChg>
        <pc:picChg chg="del">
          <ac:chgData name="Pian Chao" userId="1c122f3a12679b80" providerId="LiveId" clId="{1F0737DB-5849-48CD-8706-E40B406050E1}" dt="2022-10-17T13:13:11.863" v="101" actId="478"/>
          <ac:picMkLst>
            <pc:docMk/>
            <pc:sldMk cId="2696227715" sldId="377"/>
            <ac:picMk id="12" creationId="{55D09633-A488-9174-E211-6C8BDF65A71D}"/>
          </ac:picMkLst>
        </pc:picChg>
        <pc:picChg chg="add mod">
          <ac:chgData name="Pian Chao" userId="1c122f3a12679b80" providerId="LiveId" clId="{1F0737DB-5849-48CD-8706-E40B406050E1}" dt="2022-10-17T13:32:43.141" v="190" actId="1076"/>
          <ac:picMkLst>
            <pc:docMk/>
            <pc:sldMk cId="2696227715" sldId="377"/>
            <ac:picMk id="13" creationId="{DAA854EE-856A-03C2-2725-C9212F0A5DC4}"/>
          </ac:picMkLst>
        </pc:picChg>
        <pc:picChg chg="del">
          <ac:chgData name="Pian Chao" userId="1c122f3a12679b80" providerId="LiveId" clId="{1F0737DB-5849-48CD-8706-E40B406050E1}" dt="2022-10-17T13:13:11.863" v="101" actId="478"/>
          <ac:picMkLst>
            <pc:docMk/>
            <pc:sldMk cId="2696227715" sldId="377"/>
            <ac:picMk id="14" creationId="{C0BE30A6-0888-7383-3EF5-3F509785E516}"/>
          </ac:picMkLst>
        </pc:picChg>
        <pc:picChg chg="add del mod">
          <ac:chgData name="Pian Chao" userId="1c122f3a12679b80" providerId="LiveId" clId="{1F0737DB-5849-48CD-8706-E40B406050E1}" dt="2022-10-17T13:28:50.725" v="163" actId="478"/>
          <ac:picMkLst>
            <pc:docMk/>
            <pc:sldMk cId="2696227715" sldId="377"/>
            <ac:picMk id="15" creationId="{55CEC21C-3F3A-5BF9-9141-8EC309060D4A}"/>
          </ac:picMkLst>
        </pc:picChg>
        <pc:picChg chg="add mod">
          <ac:chgData name="Pian Chao" userId="1c122f3a12679b80" providerId="LiveId" clId="{1F0737DB-5849-48CD-8706-E40B406050E1}" dt="2022-10-17T13:32:43.557" v="191" actId="1076"/>
          <ac:picMkLst>
            <pc:docMk/>
            <pc:sldMk cId="2696227715" sldId="377"/>
            <ac:picMk id="16" creationId="{50035B72-7284-E086-EAA9-04563DE4451D}"/>
          </ac:picMkLst>
        </pc:picChg>
        <pc:picChg chg="add mod">
          <ac:chgData name="Pian Chao" userId="1c122f3a12679b80" providerId="LiveId" clId="{1F0737DB-5849-48CD-8706-E40B406050E1}" dt="2022-10-17T13:32:47.346" v="192" actId="1076"/>
          <ac:picMkLst>
            <pc:docMk/>
            <pc:sldMk cId="2696227715" sldId="377"/>
            <ac:picMk id="17" creationId="{F14EF5D0-9BF1-DB72-D46A-56831CD40412}"/>
          </ac:picMkLst>
        </pc:picChg>
        <pc:picChg chg="add mod">
          <ac:chgData name="Pian Chao" userId="1c122f3a12679b80" providerId="LiveId" clId="{1F0737DB-5849-48CD-8706-E40B406050E1}" dt="2022-10-17T13:32:42.130" v="187" actId="1076"/>
          <ac:picMkLst>
            <pc:docMk/>
            <pc:sldMk cId="2696227715" sldId="377"/>
            <ac:picMk id="18" creationId="{AF7E8408-AE87-1D73-827E-596EF115FBF3}"/>
          </ac:picMkLst>
        </pc:picChg>
      </pc:sldChg>
      <pc:sldChg chg="new">
        <pc:chgData name="Pian Chao" userId="1c122f3a12679b80" providerId="LiveId" clId="{1F0737DB-5849-48CD-8706-E40B406050E1}" dt="2022-10-17T13:12:56.004" v="97" actId="680"/>
        <pc:sldMkLst>
          <pc:docMk/>
          <pc:sldMk cId="1414493346" sldId="378"/>
        </pc:sldMkLst>
      </pc:sldChg>
    </pc:docChg>
  </pc:docChgLst>
  <pc:docChgLst>
    <pc:chgData name="Pian Chao" userId="1c122f3a12679b80" providerId="LiveId" clId="{E82C223A-9F2D-4443-9746-21F0BFEE4B66}"/>
    <pc:docChg chg="undo custSel addSld delSld modSld sldOrd">
      <pc:chgData name="Pian Chao" userId="1c122f3a12679b80" providerId="LiveId" clId="{E82C223A-9F2D-4443-9746-21F0BFEE4B66}" dt="2022-10-18T04:48:10.723" v="486" actId="207"/>
      <pc:docMkLst>
        <pc:docMk/>
      </pc:docMkLst>
      <pc:sldChg chg="addSp modSp mod">
        <pc:chgData name="Pian Chao" userId="1c122f3a12679b80" providerId="LiveId" clId="{E82C223A-9F2D-4443-9746-21F0BFEE4B66}" dt="2022-10-18T02:00:46.884" v="69"/>
        <pc:sldMkLst>
          <pc:docMk/>
          <pc:sldMk cId="3614780277" sldId="375"/>
        </pc:sldMkLst>
        <pc:spChg chg="add mod">
          <ac:chgData name="Pian Chao" userId="1c122f3a12679b80" providerId="LiveId" clId="{E82C223A-9F2D-4443-9746-21F0BFEE4B66}" dt="2022-10-18T02:00:39.130" v="60" actId="14100"/>
          <ac:spMkLst>
            <pc:docMk/>
            <pc:sldMk cId="3614780277" sldId="375"/>
            <ac:spMk id="3" creationId="{65696C87-E017-6530-3D57-D8FD0DE3AD9F}"/>
          </ac:spMkLst>
        </pc:spChg>
        <pc:spChg chg="add mod">
          <ac:chgData name="Pian Chao" userId="1c122f3a12679b80" providerId="LiveId" clId="{E82C223A-9F2D-4443-9746-21F0BFEE4B66}" dt="2022-10-18T02:00:46.884" v="69"/>
          <ac:spMkLst>
            <pc:docMk/>
            <pc:sldMk cId="3614780277" sldId="375"/>
            <ac:spMk id="6" creationId="{CA2B6A82-C0B8-75BB-17CE-E67B8F8064C8}"/>
          </ac:spMkLst>
        </pc:spChg>
        <pc:picChg chg="mod">
          <ac:chgData name="Pian Chao" userId="1c122f3a12679b80" providerId="LiveId" clId="{E82C223A-9F2D-4443-9746-21F0BFEE4B66}" dt="2022-10-18T01:49:15.754" v="3" actId="1076"/>
          <ac:picMkLst>
            <pc:docMk/>
            <pc:sldMk cId="3614780277" sldId="375"/>
            <ac:picMk id="4" creationId="{6CF2005D-E99A-39C3-8170-9543F0C1477A}"/>
          </ac:picMkLst>
        </pc:picChg>
      </pc:sldChg>
      <pc:sldChg chg="del">
        <pc:chgData name="Pian Chao" userId="1c122f3a12679b80" providerId="LiveId" clId="{E82C223A-9F2D-4443-9746-21F0BFEE4B66}" dt="2022-10-18T01:48:26.364" v="2" actId="47"/>
        <pc:sldMkLst>
          <pc:docMk/>
          <pc:sldMk cId="2086586235" sldId="376"/>
        </pc:sldMkLst>
      </pc:sldChg>
      <pc:sldChg chg="modSp mod">
        <pc:chgData name="Pian Chao" userId="1c122f3a12679b80" providerId="LiveId" clId="{E82C223A-9F2D-4443-9746-21F0BFEE4B66}" dt="2022-10-18T02:10:38.194" v="193"/>
        <pc:sldMkLst>
          <pc:docMk/>
          <pc:sldMk cId="2696227715" sldId="377"/>
        </pc:sldMkLst>
        <pc:spChg chg="mod">
          <ac:chgData name="Pian Chao" userId="1c122f3a12679b80" providerId="LiveId" clId="{E82C223A-9F2D-4443-9746-21F0BFEE4B66}" dt="2022-10-18T02:10:38.194" v="193"/>
          <ac:spMkLst>
            <pc:docMk/>
            <pc:sldMk cId="2696227715" sldId="377"/>
            <ac:spMk id="5" creationId="{951D17AE-9867-2A26-FAC8-EDBB89582DDA}"/>
          </ac:spMkLst>
        </pc:spChg>
        <pc:spChg chg="mod">
          <ac:chgData name="Pian Chao" userId="1c122f3a12679b80" providerId="LiveId" clId="{E82C223A-9F2D-4443-9746-21F0BFEE4B66}" dt="2022-10-18T01:48:22.129" v="1" actId="1076"/>
          <ac:spMkLst>
            <pc:docMk/>
            <pc:sldMk cId="2696227715" sldId="377"/>
            <ac:spMk id="20" creationId="{DAC05236-2864-8F49-4131-39915ED13E4F}"/>
          </ac:spMkLst>
        </pc:spChg>
      </pc:sldChg>
      <pc:sldChg chg="addSp delSp modSp add mod ord">
        <pc:chgData name="Pian Chao" userId="1c122f3a12679b80" providerId="LiveId" clId="{E82C223A-9F2D-4443-9746-21F0BFEE4B66}" dt="2022-10-18T04:48:10.723" v="486" actId="207"/>
        <pc:sldMkLst>
          <pc:docMk/>
          <pc:sldMk cId="2229601659" sldId="379"/>
        </pc:sldMkLst>
        <pc:spChg chg="mod">
          <ac:chgData name="Pian Chao" userId="1c122f3a12679b80" providerId="LiveId" clId="{E82C223A-9F2D-4443-9746-21F0BFEE4B66}" dt="2022-10-18T02:00:55.010" v="100"/>
          <ac:spMkLst>
            <pc:docMk/>
            <pc:sldMk cId="2229601659" sldId="379"/>
            <ac:spMk id="5" creationId="{951D17AE-9867-2A26-FAC8-EDBB89582DDA}"/>
          </ac:spMkLst>
        </pc:spChg>
        <pc:spChg chg="add del mod">
          <ac:chgData name="Pian Chao" userId="1c122f3a12679b80" providerId="LiveId" clId="{E82C223A-9F2D-4443-9746-21F0BFEE4B66}" dt="2022-10-18T02:06:56.820" v="152" actId="478"/>
          <ac:spMkLst>
            <pc:docMk/>
            <pc:sldMk cId="2229601659" sldId="379"/>
            <ac:spMk id="8" creationId="{4C19F315-D315-B7FD-02AD-E49948A605B3}"/>
          </ac:spMkLst>
        </pc:spChg>
        <pc:spChg chg="del">
          <ac:chgData name="Pian Chao" userId="1c122f3a12679b80" providerId="LiveId" clId="{E82C223A-9F2D-4443-9746-21F0BFEE4B66}" dt="2022-10-18T01:50:17.160" v="7" actId="478"/>
          <ac:spMkLst>
            <pc:docMk/>
            <pc:sldMk cId="2229601659" sldId="379"/>
            <ac:spMk id="9" creationId="{5D869272-8DF9-05ED-F31E-3EEA5BC48156}"/>
          </ac:spMkLst>
        </pc:spChg>
        <pc:spChg chg="add mod">
          <ac:chgData name="Pian Chao" userId="1c122f3a12679b80" providerId="LiveId" clId="{E82C223A-9F2D-4443-9746-21F0BFEE4B66}" dt="2022-10-18T02:33:48.406" v="243" actId="1076"/>
          <ac:spMkLst>
            <pc:docMk/>
            <pc:sldMk cId="2229601659" sldId="379"/>
            <ac:spMk id="12" creationId="{C9A75ACE-08BF-222B-AAC7-83022DC8B1E1}"/>
          </ac:spMkLst>
        </pc:spChg>
        <pc:spChg chg="add mod">
          <ac:chgData name="Pian Chao" userId="1c122f3a12679b80" providerId="LiveId" clId="{E82C223A-9F2D-4443-9746-21F0BFEE4B66}" dt="2022-10-18T02:33:52.326" v="244" actId="1076"/>
          <ac:spMkLst>
            <pc:docMk/>
            <pc:sldMk cId="2229601659" sldId="379"/>
            <ac:spMk id="14" creationId="{C3F8471E-3CCD-F495-C339-92BC38ADF189}"/>
          </ac:spMkLst>
        </pc:spChg>
        <pc:spChg chg="add mod">
          <ac:chgData name="Pian Chao" userId="1c122f3a12679b80" providerId="LiveId" clId="{E82C223A-9F2D-4443-9746-21F0BFEE4B66}" dt="2022-10-18T02:33:55.726" v="245" actId="1076"/>
          <ac:spMkLst>
            <pc:docMk/>
            <pc:sldMk cId="2229601659" sldId="379"/>
            <ac:spMk id="15" creationId="{54DBF36E-08B8-2C5E-79B8-539071682CE4}"/>
          </ac:spMkLst>
        </pc:spChg>
        <pc:spChg chg="add mod">
          <ac:chgData name="Pian Chao" userId="1c122f3a12679b80" providerId="LiveId" clId="{E82C223A-9F2D-4443-9746-21F0BFEE4B66}" dt="2022-10-18T02:34:10.742" v="252" actId="1076"/>
          <ac:spMkLst>
            <pc:docMk/>
            <pc:sldMk cId="2229601659" sldId="379"/>
            <ac:spMk id="19" creationId="{B99980FF-F008-1826-7E11-193702DFD829}"/>
          </ac:spMkLst>
        </pc:spChg>
        <pc:spChg chg="del">
          <ac:chgData name="Pian Chao" userId="1c122f3a12679b80" providerId="LiveId" clId="{E82C223A-9F2D-4443-9746-21F0BFEE4B66}" dt="2022-10-18T01:50:17.160" v="7" actId="478"/>
          <ac:spMkLst>
            <pc:docMk/>
            <pc:sldMk cId="2229601659" sldId="379"/>
            <ac:spMk id="20" creationId="{DAC05236-2864-8F49-4131-39915ED13E4F}"/>
          </ac:spMkLst>
        </pc:spChg>
        <pc:spChg chg="add mod">
          <ac:chgData name="Pian Chao" userId="1c122f3a12679b80" providerId="LiveId" clId="{E82C223A-9F2D-4443-9746-21F0BFEE4B66}" dt="2022-10-18T02:34:01.721" v="248" actId="571"/>
          <ac:spMkLst>
            <pc:docMk/>
            <pc:sldMk cId="2229601659" sldId="379"/>
            <ac:spMk id="23" creationId="{3FF2A229-78DA-FADA-4AC5-677BC3E2DFD2}"/>
          </ac:spMkLst>
        </pc:spChg>
        <pc:spChg chg="add mod">
          <ac:chgData name="Pian Chao" userId="1c122f3a12679b80" providerId="LiveId" clId="{E82C223A-9F2D-4443-9746-21F0BFEE4B66}" dt="2022-10-18T02:34:06.926" v="250" actId="571"/>
          <ac:spMkLst>
            <pc:docMk/>
            <pc:sldMk cId="2229601659" sldId="379"/>
            <ac:spMk id="25" creationId="{72FA0C71-2150-4F48-5B6A-D50B9CDAE962}"/>
          </ac:spMkLst>
        </pc:spChg>
        <pc:spChg chg="add mod">
          <ac:chgData name="Pian Chao" userId="1c122f3a12679b80" providerId="LiveId" clId="{E82C223A-9F2D-4443-9746-21F0BFEE4B66}" dt="2022-10-18T02:34:18.686" v="253" actId="571"/>
          <ac:spMkLst>
            <pc:docMk/>
            <pc:sldMk cId="2229601659" sldId="379"/>
            <ac:spMk id="26" creationId="{E4035D23-FE9F-26C7-AE5D-063800DD6831}"/>
          </ac:spMkLst>
        </pc:spChg>
        <pc:spChg chg="add mod">
          <ac:chgData name="Pian Chao" userId="1c122f3a12679b80" providerId="LiveId" clId="{E82C223A-9F2D-4443-9746-21F0BFEE4B66}" dt="2022-10-18T02:34:23.422" v="254" actId="571"/>
          <ac:spMkLst>
            <pc:docMk/>
            <pc:sldMk cId="2229601659" sldId="379"/>
            <ac:spMk id="27" creationId="{74A25E9C-246C-2BC2-BD4C-9349AD7D1E65}"/>
          </ac:spMkLst>
        </pc:spChg>
        <pc:spChg chg="add mod">
          <ac:chgData name="Pian Chao" userId="1c122f3a12679b80" providerId="LiveId" clId="{E82C223A-9F2D-4443-9746-21F0BFEE4B66}" dt="2022-10-18T04:48:10.723" v="486" actId="207"/>
          <ac:spMkLst>
            <pc:docMk/>
            <pc:sldMk cId="2229601659" sldId="379"/>
            <ac:spMk id="28" creationId="{9F7A8E2A-486A-11E6-14AD-B479D76A21C3}"/>
          </ac:spMkLst>
        </pc:spChg>
        <pc:picChg chg="add mod">
          <ac:chgData name="Pian Chao" userId="1c122f3a12679b80" providerId="LiveId" clId="{E82C223A-9F2D-4443-9746-21F0BFEE4B66}" dt="2022-10-18T02:34:31.957" v="255" actId="1076"/>
          <ac:picMkLst>
            <pc:docMk/>
            <pc:sldMk cId="2229601659" sldId="379"/>
            <ac:picMk id="2" creationId="{FB57EF28-0A40-EA5B-C3D7-064AD3953CAC}"/>
          </ac:picMkLst>
        </pc:picChg>
        <pc:picChg chg="del">
          <ac:chgData name="Pian Chao" userId="1c122f3a12679b80" providerId="LiveId" clId="{E82C223A-9F2D-4443-9746-21F0BFEE4B66}" dt="2022-10-18T01:50:17.160" v="7" actId="478"/>
          <ac:picMkLst>
            <pc:docMk/>
            <pc:sldMk cId="2229601659" sldId="379"/>
            <ac:picMk id="3" creationId="{16802EDA-6FB4-ACB0-7009-8224A4B51D67}"/>
          </ac:picMkLst>
        </pc:picChg>
        <pc:picChg chg="del">
          <ac:chgData name="Pian Chao" userId="1c122f3a12679b80" providerId="LiveId" clId="{E82C223A-9F2D-4443-9746-21F0BFEE4B66}" dt="2022-10-18T01:50:17.160" v="7" actId="478"/>
          <ac:picMkLst>
            <pc:docMk/>
            <pc:sldMk cId="2229601659" sldId="379"/>
            <ac:picMk id="4" creationId="{6CF2005D-E99A-39C3-8170-9543F0C1477A}"/>
          </ac:picMkLst>
        </pc:picChg>
        <pc:picChg chg="del">
          <ac:chgData name="Pian Chao" userId="1c122f3a12679b80" providerId="LiveId" clId="{E82C223A-9F2D-4443-9746-21F0BFEE4B66}" dt="2022-10-18T01:50:17.160" v="7" actId="478"/>
          <ac:picMkLst>
            <pc:docMk/>
            <pc:sldMk cId="2229601659" sldId="379"/>
            <ac:picMk id="6" creationId="{7FDA56DC-CF01-4E03-081C-672451AE717B}"/>
          </ac:picMkLst>
        </pc:picChg>
        <pc:picChg chg="add del mod">
          <ac:chgData name="Pian Chao" userId="1c122f3a12679b80" providerId="LiveId" clId="{E82C223A-9F2D-4443-9746-21F0BFEE4B66}" dt="2022-10-18T02:33:28.212" v="237" actId="478"/>
          <ac:picMkLst>
            <pc:docMk/>
            <pc:sldMk cId="2229601659" sldId="379"/>
            <ac:picMk id="7" creationId="{C79F02F3-CBC3-3B7D-9135-59CBD5E0EBB8}"/>
          </ac:picMkLst>
        </pc:picChg>
        <pc:picChg chg="del">
          <ac:chgData name="Pian Chao" userId="1c122f3a12679b80" providerId="LiveId" clId="{E82C223A-9F2D-4443-9746-21F0BFEE4B66}" dt="2022-10-18T01:50:17.160" v="7" actId="478"/>
          <ac:picMkLst>
            <pc:docMk/>
            <pc:sldMk cId="2229601659" sldId="379"/>
            <ac:picMk id="10" creationId="{B83194C8-601A-2E66-3741-5EE8BA86C2E3}"/>
          </ac:picMkLst>
        </pc:picChg>
        <pc:picChg chg="del">
          <ac:chgData name="Pian Chao" userId="1c122f3a12679b80" providerId="LiveId" clId="{E82C223A-9F2D-4443-9746-21F0BFEE4B66}" dt="2022-10-18T01:50:17.160" v="7" actId="478"/>
          <ac:picMkLst>
            <pc:docMk/>
            <pc:sldMk cId="2229601659" sldId="379"/>
            <ac:picMk id="11" creationId="{ECE8AB9F-8321-7AA6-7002-C4F2D046F2EC}"/>
          </ac:picMkLst>
        </pc:picChg>
        <pc:picChg chg="del">
          <ac:chgData name="Pian Chao" userId="1c122f3a12679b80" providerId="LiveId" clId="{E82C223A-9F2D-4443-9746-21F0BFEE4B66}" dt="2022-10-18T01:50:17.160" v="7" actId="478"/>
          <ac:picMkLst>
            <pc:docMk/>
            <pc:sldMk cId="2229601659" sldId="379"/>
            <ac:picMk id="13" creationId="{DAA854EE-856A-03C2-2725-C9212F0A5DC4}"/>
          </ac:picMkLst>
        </pc:picChg>
        <pc:picChg chg="del">
          <ac:chgData name="Pian Chao" userId="1c122f3a12679b80" providerId="LiveId" clId="{E82C223A-9F2D-4443-9746-21F0BFEE4B66}" dt="2022-10-18T01:50:17.160" v="7" actId="478"/>
          <ac:picMkLst>
            <pc:docMk/>
            <pc:sldMk cId="2229601659" sldId="379"/>
            <ac:picMk id="16" creationId="{50035B72-7284-E086-EAA9-04563DE4451D}"/>
          </ac:picMkLst>
        </pc:picChg>
        <pc:picChg chg="del">
          <ac:chgData name="Pian Chao" userId="1c122f3a12679b80" providerId="LiveId" clId="{E82C223A-9F2D-4443-9746-21F0BFEE4B66}" dt="2022-10-18T01:50:17.160" v="7" actId="478"/>
          <ac:picMkLst>
            <pc:docMk/>
            <pc:sldMk cId="2229601659" sldId="379"/>
            <ac:picMk id="17" creationId="{F14EF5D0-9BF1-DB72-D46A-56831CD40412}"/>
          </ac:picMkLst>
        </pc:picChg>
        <pc:picChg chg="del">
          <ac:chgData name="Pian Chao" userId="1c122f3a12679b80" providerId="LiveId" clId="{E82C223A-9F2D-4443-9746-21F0BFEE4B66}" dt="2022-10-18T01:50:17.160" v="7" actId="478"/>
          <ac:picMkLst>
            <pc:docMk/>
            <pc:sldMk cId="2229601659" sldId="379"/>
            <ac:picMk id="18" creationId="{AF7E8408-AE87-1D73-827E-596EF115FBF3}"/>
          </ac:picMkLst>
        </pc:picChg>
        <pc:picChg chg="add mod ord">
          <ac:chgData name="Pian Chao" userId="1c122f3a12679b80" providerId="LiveId" clId="{E82C223A-9F2D-4443-9746-21F0BFEE4B66}" dt="2022-10-18T02:34:10.742" v="252" actId="1076"/>
          <ac:picMkLst>
            <pc:docMk/>
            <pc:sldMk cId="2229601659" sldId="379"/>
            <ac:picMk id="21" creationId="{1A851F13-8B25-8AD8-71A3-16F1C4291B41}"/>
          </ac:picMkLst>
        </pc:picChg>
        <pc:picChg chg="add mod">
          <ac:chgData name="Pian Chao" userId="1c122f3a12679b80" providerId="LiveId" clId="{E82C223A-9F2D-4443-9746-21F0BFEE4B66}" dt="2022-10-18T02:34:01.721" v="248" actId="571"/>
          <ac:picMkLst>
            <pc:docMk/>
            <pc:sldMk cId="2229601659" sldId="379"/>
            <ac:picMk id="22" creationId="{123618D5-4012-BA76-DC04-EC186E15146C}"/>
          </ac:picMkLst>
        </pc:picChg>
        <pc:picChg chg="add mod">
          <ac:chgData name="Pian Chao" userId="1c122f3a12679b80" providerId="LiveId" clId="{E82C223A-9F2D-4443-9746-21F0BFEE4B66}" dt="2022-10-18T02:34:06.926" v="250" actId="571"/>
          <ac:picMkLst>
            <pc:docMk/>
            <pc:sldMk cId="2229601659" sldId="379"/>
            <ac:picMk id="24" creationId="{45CBAFD1-CC8B-957B-8C9D-D5368825798C}"/>
          </ac:picMkLst>
        </pc:picChg>
      </pc:sldChg>
      <pc:sldChg chg="addSp delSp modSp add mod">
        <pc:chgData name="Pian Chao" userId="1c122f3a12679b80" providerId="LiveId" clId="{E82C223A-9F2D-4443-9746-21F0BFEE4B66}" dt="2022-10-18T02:50:20.660" v="485" actId="1076"/>
        <pc:sldMkLst>
          <pc:docMk/>
          <pc:sldMk cId="2299744520" sldId="380"/>
        </pc:sldMkLst>
        <pc:spChg chg="mod">
          <ac:chgData name="Pian Chao" userId="1c122f3a12679b80" providerId="LiveId" clId="{E82C223A-9F2D-4443-9746-21F0BFEE4B66}" dt="2022-10-18T02:13:22.916" v="235"/>
          <ac:spMkLst>
            <pc:docMk/>
            <pc:sldMk cId="2299744520" sldId="380"/>
            <ac:spMk id="5" creationId="{951D17AE-9867-2A26-FAC8-EDBB89582DDA}"/>
          </ac:spMkLst>
        </pc:spChg>
        <pc:spChg chg="add del mod">
          <ac:chgData name="Pian Chao" userId="1c122f3a12679b80" providerId="LiveId" clId="{E82C223A-9F2D-4443-9746-21F0BFEE4B66}" dt="2022-10-18T02:48:17.274" v="447" actId="478"/>
          <ac:spMkLst>
            <pc:docMk/>
            <pc:sldMk cId="2299744520" sldId="380"/>
            <ac:spMk id="7" creationId="{9A9EF07D-8DBA-80FC-3938-85BF3570FFC9}"/>
          </ac:spMkLst>
        </pc:spChg>
        <pc:spChg chg="del">
          <ac:chgData name="Pian Chao" userId="1c122f3a12679b80" providerId="LiveId" clId="{E82C223A-9F2D-4443-9746-21F0BFEE4B66}" dt="2022-10-18T02:13:26.853" v="236" actId="478"/>
          <ac:spMkLst>
            <pc:docMk/>
            <pc:sldMk cId="2299744520" sldId="380"/>
            <ac:spMk id="9" creationId="{5D869272-8DF9-05ED-F31E-3EEA5BC48156}"/>
          </ac:spMkLst>
        </pc:spChg>
        <pc:spChg chg="add del">
          <ac:chgData name="Pian Chao" userId="1c122f3a12679b80" providerId="LiveId" clId="{E82C223A-9F2D-4443-9746-21F0BFEE4B66}" dt="2022-10-18T02:48:55.071" v="460" actId="22"/>
          <ac:spMkLst>
            <pc:docMk/>
            <pc:sldMk cId="2299744520" sldId="380"/>
            <ac:spMk id="14" creationId="{60659470-4795-0F6B-6090-79ABE5133F37}"/>
          </ac:spMkLst>
        </pc:spChg>
        <pc:spChg chg="add mod">
          <ac:chgData name="Pian Chao" userId="1c122f3a12679b80" providerId="LiveId" clId="{E82C223A-9F2D-4443-9746-21F0BFEE4B66}" dt="2022-10-18T02:49:58.675" v="480" actId="1076"/>
          <ac:spMkLst>
            <pc:docMk/>
            <pc:sldMk cId="2299744520" sldId="380"/>
            <ac:spMk id="19" creationId="{A0F4AEFF-21CB-FA1A-DC52-150C4BA10D8A}"/>
          </ac:spMkLst>
        </pc:spChg>
        <pc:spChg chg="del">
          <ac:chgData name="Pian Chao" userId="1c122f3a12679b80" providerId="LiveId" clId="{E82C223A-9F2D-4443-9746-21F0BFEE4B66}" dt="2022-10-18T02:13:26.853" v="236" actId="478"/>
          <ac:spMkLst>
            <pc:docMk/>
            <pc:sldMk cId="2299744520" sldId="380"/>
            <ac:spMk id="20" creationId="{DAC05236-2864-8F49-4131-39915ED13E4F}"/>
          </ac:spMkLst>
        </pc:spChg>
        <pc:picChg chg="add mod">
          <ac:chgData name="Pian Chao" userId="1c122f3a12679b80" providerId="LiveId" clId="{E82C223A-9F2D-4443-9746-21F0BFEE4B66}" dt="2022-10-18T02:49:54.652" v="479" actId="1076"/>
          <ac:picMkLst>
            <pc:docMk/>
            <pc:sldMk cId="2299744520" sldId="380"/>
            <ac:picMk id="2" creationId="{8A7DA32A-77DD-1D98-6229-A1B034693320}"/>
          </ac:picMkLst>
        </pc:picChg>
        <pc:picChg chg="del">
          <ac:chgData name="Pian Chao" userId="1c122f3a12679b80" providerId="LiveId" clId="{E82C223A-9F2D-4443-9746-21F0BFEE4B66}" dt="2022-10-18T02:13:26.853" v="236" actId="478"/>
          <ac:picMkLst>
            <pc:docMk/>
            <pc:sldMk cId="2299744520" sldId="380"/>
            <ac:picMk id="3" creationId="{16802EDA-6FB4-ACB0-7009-8224A4B51D67}"/>
          </ac:picMkLst>
        </pc:picChg>
        <pc:picChg chg="del">
          <ac:chgData name="Pian Chao" userId="1c122f3a12679b80" providerId="LiveId" clId="{E82C223A-9F2D-4443-9746-21F0BFEE4B66}" dt="2022-10-18T02:13:26.853" v="236" actId="478"/>
          <ac:picMkLst>
            <pc:docMk/>
            <pc:sldMk cId="2299744520" sldId="380"/>
            <ac:picMk id="4" creationId="{6CF2005D-E99A-39C3-8170-9543F0C1477A}"/>
          </ac:picMkLst>
        </pc:picChg>
        <pc:picChg chg="del">
          <ac:chgData name="Pian Chao" userId="1c122f3a12679b80" providerId="LiveId" clId="{E82C223A-9F2D-4443-9746-21F0BFEE4B66}" dt="2022-10-18T02:13:26.853" v="236" actId="478"/>
          <ac:picMkLst>
            <pc:docMk/>
            <pc:sldMk cId="2299744520" sldId="380"/>
            <ac:picMk id="6" creationId="{7FDA56DC-CF01-4E03-081C-672451AE717B}"/>
          </ac:picMkLst>
        </pc:picChg>
        <pc:picChg chg="add mod">
          <ac:chgData name="Pian Chao" userId="1c122f3a12679b80" providerId="LiveId" clId="{E82C223A-9F2D-4443-9746-21F0BFEE4B66}" dt="2022-10-18T02:49:43.405" v="475" actId="1076"/>
          <ac:picMkLst>
            <pc:docMk/>
            <pc:sldMk cId="2299744520" sldId="380"/>
            <ac:picMk id="8" creationId="{28071B9D-657C-297B-413E-77D6235E776D}"/>
          </ac:picMkLst>
        </pc:picChg>
        <pc:picChg chg="del">
          <ac:chgData name="Pian Chao" userId="1c122f3a12679b80" providerId="LiveId" clId="{E82C223A-9F2D-4443-9746-21F0BFEE4B66}" dt="2022-10-18T02:13:26.853" v="236" actId="478"/>
          <ac:picMkLst>
            <pc:docMk/>
            <pc:sldMk cId="2299744520" sldId="380"/>
            <ac:picMk id="10" creationId="{B83194C8-601A-2E66-3741-5EE8BA86C2E3}"/>
          </ac:picMkLst>
        </pc:picChg>
        <pc:picChg chg="del">
          <ac:chgData name="Pian Chao" userId="1c122f3a12679b80" providerId="LiveId" clId="{E82C223A-9F2D-4443-9746-21F0BFEE4B66}" dt="2022-10-18T02:13:26.853" v="236" actId="478"/>
          <ac:picMkLst>
            <pc:docMk/>
            <pc:sldMk cId="2299744520" sldId="380"/>
            <ac:picMk id="11" creationId="{ECE8AB9F-8321-7AA6-7002-C4F2D046F2EC}"/>
          </ac:picMkLst>
        </pc:picChg>
        <pc:picChg chg="del">
          <ac:chgData name="Pian Chao" userId="1c122f3a12679b80" providerId="LiveId" clId="{E82C223A-9F2D-4443-9746-21F0BFEE4B66}" dt="2022-10-18T02:13:26.853" v="236" actId="478"/>
          <ac:picMkLst>
            <pc:docMk/>
            <pc:sldMk cId="2299744520" sldId="380"/>
            <ac:picMk id="13" creationId="{DAA854EE-856A-03C2-2725-C9212F0A5DC4}"/>
          </ac:picMkLst>
        </pc:picChg>
        <pc:picChg chg="del">
          <ac:chgData name="Pian Chao" userId="1c122f3a12679b80" providerId="LiveId" clId="{E82C223A-9F2D-4443-9746-21F0BFEE4B66}" dt="2022-10-18T02:13:26.853" v="236" actId="478"/>
          <ac:picMkLst>
            <pc:docMk/>
            <pc:sldMk cId="2299744520" sldId="380"/>
            <ac:picMk id="16" creationId="{50035B72-7284-E086-EAA9-04563DE4451D}"/>
          </ac:picMkLst>
        </pc:picChg>
        <pc:picChg chg="del">
          <ac:chgData name="Pian Chao" userId="1c122f3a12679b80" providerId="LiveId" clId="{E82C223A-9F2D-4443-9746-21F0BFEE4B66}" dt="2022-10-18T02:13:26.853" v="236" actId="478"/>
          <ac:picMkLst>
            <pc:docMk/>
            <pc:sldMk cId="2299744520" sldId="380"/>
            <ac:picMk id="17" creationId="{F14EF5D0-9BF1-DB72-D46A-56831CD40412}"/>
          </ac:picMkLst>
        </pc:picChg>
        <pc:picChg chg="del">
          <ac:chgData name="Pian Chao" userId="1c122f3a12679b80" providerId="LiveId" clId="{E82C223A-9F2D-4443-9746-21F0BFEE4B66}" dt="2022-10-18T02:13:26.853" v="236" actId="478"/>
          <ac:picMkLst>
            <pc:docMk/>
            <pc:sldMk cId="2299744520" sldId="380"/>
            <ac:picMk id="18" creationId="{AF7E8408-AE87-1D73-827E-596EF115FBF3}"/>
          </ac:picMkLst>
        </pc:picChg>
        <pc:picChg chg="add mod">
          <ac:chgData name="Pian Chao" userId="1c122f3a12679b80" providerId="LiveId" clId="{E82C223A-9F2D-4443-9746-21F0BFEE4B66}" dt="2022-10-18T02:50:20.660" v="485" actId="1076"/>
          <ac:picMkLst>
            <pc:docMk/>
            <pc:sldMk cId="2299744520" sldId="380"/>
            <ac:picMk id="21" creationId="{FE7C37D8-2B17-0DED-D22A-54D2984EBF8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822338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zh-CN" sz="1800">
                <a:effectLst/>
                <a:latin typeface="Calibri" panose="020F0502020204030204" pitchFamily="34" charset="0"/>
                <a:ea typeface="宋体" panose="02010600030101010101" pitchFamily="2" charset="-122"/>
                <a:cs typeface="Times New Roman" panose="02020603050405020304" pitchFamily="18" charset="0"/>
              </a:rPr>
              <a:t>接下来首先介绍阻尼器极限状态对单自由度体系地震响应的影响。实际的缸式黏滞阻尼器会有多种失效模式。为了简化研究问题，本文仅考虑缸式液体黏滞阻尼器失效的三种极限状态，分别是承载力极限状态、位移极限状态和混合承载力</a:t>
            </a:r>
            <a:r>
              <a:rPr lang="en-US" altLang="zh-CN" sz="180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a:effectLst/>
                <a:latin typeface="Calibri" panose="020F0502020204030204" pitchFamily="34" charset="0"/>
                <a:ea typeface="宋体" panose="02010600030101010101" pitchFamily="2" charset="-122"/>
                <a:cs typeface="Times New Roman" panose="02020603050405020304" pitchFamily="18" charset="0"/>
              </a:rPr>
              <a:t>位移极限状态。其中承载力极限状态是指当阻尼器向外拉伸时如果速度过快会产生较大的阻尼力，导致活塞薄弱区的受拉屈服进而拉裂，从而导致阻尼器失去承载力；位移极限状态是指阻尼器的位移行程超过了其允许的行程范围，造成了活塞与缸筒两端的碰撞，完全由缸筒进行传力，此时阻尼器本质上变为一个钢支撑；混合极限状态是指当阻尼器的位移行程超过了其允许的行程范围，活塞与油缸两端的接触会导致阻尼器反力急剧上升，受拉时会导致活塞薄弱区屈服进而拉裂，也就是首先达到位移极限状态，然后达到承载力极限状态。后续所有的研究都围绕这三种极限状态展开。</a:t>
            </a:r>
            <a:endParaRPr lang="en-US" altLang="zh-CN"/>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0B008F2D-0FA5-40A2-98E9-A184F994662C}" type="slidenum">
              <a:rPr lang="zh-CN" altLang="en-US" smtClean="0"/>
              <a:t>7</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B6BDE0A8-F455-4E99-BC18-C555B1BC89DF}" type="slidenum">
              <a:rPr lang="zh-CN" altLang="en-US" smtClean="0"/>
              <a:t>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162446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5"/>
            <a:ext cx="105156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1" y="4589470"/>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77035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755651" y="1752600"/>
            <a:ext cx="5227320" cy="42672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内容占位符 3"/>
          <p:cNvSpPr>
            <a:spLocks noGrp="1"/>
          </p:cNvSpPr>
          <p:nvPr>
            <p:ph sz="half" idx="2"/>
          </p:nvPr>
        </p:nvSpPr>
        <p:spPr>
          <a:xfrm>
            <a:off x="6196331" y="1752600"/>
            <a:ext cx="5227320" cy="42672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956569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9"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9" y="2665379"/>
            <a:ext cx="4873575" cy="3524284"/>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9"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7" name="日期占位符 6"/>
          <p:cNvSpPr>
            <a:spLocks noGrp="1"/>
          </p:cNvSpPr>
          <p:nvPr>
            <p:ph type="dt" sz="half" idx="10"/>
          </p:nvPr>
        </p:nvSpPr>
        <p:spPr/>
        <p:txBody>
          <a:bodyPr/>
          <a:lstStyle/>
          <a:p>
            <a:pPr lvl="0" fontAlgn="base"/>
            <a:endParaRPr lang="zh-CN" altLang="en-US" strike="noStrike" noProof="1"/>
          </a:p>
        </p:txBody>
      </p:sp>
      <p:sp>
        <p:nvSpPr>
          <p:cNvPr id="8" name="页脚占位符 7"/>
          <p:cNvSpPr>
            <a:spLocks noGrp="1"/>
          </p:cNvSpPr>
          <p:nvPr>
            <p:ph type="ftr" sz="quarter" idx="11"/>
          </p:nvPr>
        </p:nvSpPr>
        <p:spPr/>
        <p:txBody>
          <a:bodyPr/>
          <a:lstStyle/>
          <a:p>
            <a:pPr lvl="0" fontAlgn="base"/>
            <a:endParaRPr lang="zh-CN"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770554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1507558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endParaRPr lang="zh-CN" altLang="en-US" strike="noStrike" noProof="1"/>
          </a:p>
        </p:txBody>
      </p:sp>
      <p:sp>
        <p:nvSpPr>
          <p:cNvPr id="3" name="页脚占位符 2"/>
          <p:cNvSpPr>
            <a:spLocks noGrp="1"/>
          </p:cNvSpPr>
          <p:nvPr>
            <p:ph type="ftr" sz="quarter" idx="11"/>
          </p:nvPr>
        </p:nvSpPr>
        <p:spPr/>
        <p:txBody>
          <a:bodyPr/>
          <a:lstStyle/>
          <a:p>
            <a:pPr lvl="0" fontAlgn="base"/>
            <a:endParaRPr lang="zh-CN"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626894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32"/>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45763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r>
              <a:rPr lang="zh-CN" altLang="en-US" strike="noStrike" noProof="1"/>
              <a:t>单击图标添加图片</a:t>
            </a:r>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9497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57938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64588" y="304800"/>
            <a:ext cx="2669645" cy="57150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755655" y="304800"/>
            <a:ext cx="7854175" cy="5715000"/>
          </a:xfrm>
        </p:spPr>
        <p:txBody>
          <a:bodyPr vert="eaVert"/>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97757800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755655" y="304800"/>
            <a:ext cx="10678583" cy="57150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92144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 113665"/>
          <p:cNvSpPr>
            <a:spLocks noGrp="1"/>
          </p:cNvSpPr>
          <p:nvPr>
            <p:ph type="title"/>
          </p:nvPr>
        </p:nvSpPr>
        <p:spPr>
          <a:xfrm>
            <a:off x="766233" y="304801"/>
            <a:ext cx="10668000" cy="1216025"/>
          </a:xfrm>
          <a:prstGeom prst="rect">
            <a:avLst/>
          </a:prstGeom>
          <a:noFill/>
          <a:ln w="9525">
            <a:noFill/>
          </a:ln>
        </p:spPr>
        <p:txBody>
          <a:bodyPr anchor="b"/>
          <a:lstStyle/>
          <a:p>
            <a:pPr lvl="0"/>
            <a:r>
              <a:rPr lang="zh-CN" altLang="en-US"/>
              <a:t>单击此处编辑母版标题样式</a:t>
            </a:r>
          </a:p>
        </p:txBody>
      </p:sp>
      <p:sp>
        <p:nvSpPr>
          <p:cNvPr id="1027" name="文本占位符 113666"/>
          <p:cNvSpPr>
            <a:spLocks noGrp="1"/>
          </p:cNvSpPr>
          <p:nvPr>
            <p:ph type="body"/>
          </p:nvPr>
        </p:nvSpPr>
        <p:spPr>
          <a:xfrm>
            <a:off x="755651" y="1752600"/>
            <a:ext cx="10668000" cy="4267200"/>
          </a:xfrm>
          <a:prstGeom prst="rect">
            <a:avLst/>
          </a:prstGeom>
          <a:noFill/>
          <a:ln w="9525">
            <a:noFill/>
          </a:ln>
        </p:spPr>
        <p:txBody>
          <a:bodyPr anchor="t"/>
          <a:lstStyle/>
          <a:p>
            <a:pPr lvl="0"/>
            <a:r>
              <a:rPr lang="zh-CN" altLang="en-US"/>
              <a:t>单击此处编辑母版文本样式</a:t>
            </a:r>
          </a:p>
          <a:p>
            <a:pPr lvl="1" indent="-436245"/>
            <a:r>
              <a:rPr lang="zh-CN" altLang="en-US"/>
              <a:t>第二级</a:t>
            </a:r>
          </a:p>
          <a:p>
            <a:pPr lvl="2" indent="-394970"/>
            <a:r>
              <a:rPr lang="zh-CN" altLang="en-US"/>
              <a:t>第三级</a:t>
            </a:r>
          </a:p>
          <a:p>
            <a:pPr lvl="3" indent="-387350"/>
            <a:r>
              <a:rPr lang="zh-CN" altLang="en-US"/>
              <a:t>第四级</a:t>
            </a:r>
          </a:p>
          <a:p>
            <a:pPr lvl="4" indent="-398780"/>
            <a:r>
              <a:rPr lang="zh-CN" altLang="en-US"/>
              <a:t>第五级</a:t>
            </a:r>
          </a:p>
        </p:txBody>
      </p:sp>
      <p:sp>
        <p:nvSpPr>
          <p:cNvPr id="1028" name="任意多边形 113667"/>
          <p:cNvSpPr/>
          <p:nvPr/>
        </p:nvSpPr>
        <p:spPr>
          <a:xfrm>
            <a:off x="812801" y="1566870"/>
            <a:ext cx="10610851" cy="109537"/>
          </a:xfrm>
          <a:custGeom>
            <a:avLst/>
            <a:gdLst/>
            <a:ahLst/>
            <a:cxnLst/>
            <a:rect l="0" t="0" r="0" b="0"/>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cap="flat" cmpd="sng">
            <a:solidFill>
              <a:schemeClr val="accent2"/>
            </a:solidFill>
            <a:prstDash val="solid"/>
            <a:round/>
            <a:headEnd type="none" w="med" len="med"/>
            <a:tailEnd type="none" w="med" len="med"/>
          </a:ln>
        </p:spPr>
        <p:txBody>
          <a:bodyPr/>
          <a:lstStyle/>
          <a:p>
            <a:endParaRPr lang="zh-CN" altLang="en-US" sz="1800"/>
          </a:p>
        </p:txBody>
      </p:sp>
      <p:sp>
        <p:nvSpPr>
          <p:cNvPr id="1029" name="直接连接符 113668"/>
          <p:cNvSpPr/>
          <p:nvPr/>
        </p:nvSpPr>
        <p:spPr>
          <a:xfrm flipV="1">
            <a:off x="812800" y="6172200"/>
            <a:ext cx="10566400" cy="0"/>
          </a:xfrm>
          <a:prstGeom prst="line">
            <a:avLst/>
          </a:prstGeom>
          <a:ln w="3175" cap="flat" cmpd="sng">
            <a:solidFill>
              <a:schemeClr val="accent2"/>
            </a:solidFill>
            <a:prstDash val="solid"/>
            <a:round/>
            <a:headEnd type="none" w="med" len="med"/>
            <a:tailEnd type="none" w="med" len="med"/>
          </a:ln>
        </p:spPr>
        <p:txBody>
          <a:bodyPr anchor="t"/>
          <a:lstStyle/>
          <a:p>
            <a:pPr lvl="0"/>
            <a:endParaRPr lang="zh-CN" altLang="en-US" sz="1800">
              <a:latin typeface="Arial" panose="020B0604020202020204" pitchFamily="34" charset="0"/>
              <a:ea typeface="宋体" panose="02010600030101010101" pitchFamily="2" charset="-122"/>
            </a:endParaRPr>
          </a:p>
        </p:txBody>
      </p:sp>
      <p:sp>
        <p:nvSpPr>
          <p:cNvPr id="113670" name="日期占位符 113669"/>
          <p:cNvSpPr>
            <a:spLocks noGrp="1"/>
          </p:cNvSpPr>
          <p:nvPr>
            <p:ph type="dt" sz="half" idx="2"/>
          </p:nvPr>
        </p:nvSpPr>
        <p:spPr>
          <a:xfrm>
            <a:off x="812800" y="6245225"/>
            <a:ext cx="2641600" cy="476250"/>
          </a:xfrm>
          <a:prstGeom prst="rect">
            <a:avLst/>
          </a:prstGeom>
          <a:noFill/>
          <a:ln w="9525">
            <a:noFill/>
          </a:ln>
        </p:spPr>
        <p:txBody>
          <a:bodyPr/>
          <a:lstStyle>
            <a:lvl1pPr>
              <a:defRPr sz="1200">
                <a:latin typeface="Verdana" panose="020B0604030504040204" pitchFamily="34" charset="0"/>
              </a:defRPr>
            </a:lvl1pPr>
          </a:lstStyle>
          <a:p>
            <a:pPr lvl="0" fontAlgn="base"/>
            <a:endParaRPr lang="zh-CN" altLang="en-US" strike="noStrike" noProof="1"/>
          </a:p>
        </p:txBody>
      </p:sp>
      <p:sp>
        <p:nvSpPr>
          <p:cNvPr id="113671" name="页脚占位符 113670"/>
          <p:cNvSpPr>
            <a:spLocks noGrp="1"/>
          </p:cNvSpPr>
          <p:nvPr>
            <p:ph type="ftr" sz="quarter" idx="3"/>
          </p:nvPr>
        </p:nvSpPr>
        <p:spPr>
          <a:xfrm>
            <a:off x="4165600" y="6245225"/>
            <a:ext cx="3860800" cy="476250"/>
          </a:xfrm>
          <a:prstGeom prst="rect">
            <a:avLst/>
          </a:prstGeom>
          <a:noFill/>
          <a:ln w="9525">
            <a:noFill/>
          </a:ln>
        </p:spPr>
        <p:txBody>
          <a:bodyPr/>
          <a:lstStyle>
            <a:lvl1pPr algn="ctr">
              <a:defRPr sz="1200">
                <a:latin typeface="Verdana" panose="020B0604030504040204" pitchFamily="34" charset="0"/>
              </a:defRPr>
            </a:lvl1pPr>
          </a:lstStyle>
          <a:p>
            <a:pPr lvl="0" fontAlgn="base"/>
            <a:endParaRPr lang="zh-CN" strike="noStrike" noProof="1"/>
          </a:p>
        </p:txBody>
      </p:sp>
      <p:sp>
        <p:nvSpPr>
          <p:cNvPr id="113672" name="灯片编号占位符 113671"/>
          <p:cNvSpPr>
            <a:spLocks noGrp="1"/>
          </p:cNvSpPr>
          <p:nvPr>
            <p:ph type="sldNum" sz="quarter" idx="4"/>
          </p:nvPr>
        </p:nvSpPr>
        <p:spPr>
          <a:xfrm>
            <a:off x="8737600" y="6245225"/>
            <a:ext cx="2641600" cy="476250"/>
          </a:xfrm>
          <a:prstGeom prst="rect">
            <a:avLst/>
          </a:prstGeom>
          <a:noFill/>
          <a:ln w="9525">
            <a:noFill/>
          </a:ln>
        </p:spPr>
        <p:txBody>
          <a:bodyPr/>
          <a:lstStyle>
            <a:lvl1pPr algn="r">
              <a:defRPr sz="1200">
                <a:latin typeface="Verdana" panose="020B0604030504040204" pitchFamily="34" charset="0"/>
              </a:defRPr>
            </a:lvl1p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83847669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lvl1pPr marL="0" lvl="0" indent="0" algn="l" defTabSz="914400" eaLnBrk="1" fontAlgn="base" latinLnBrk="0" hangingPunct="1">
        <a:lnSpc>
          <a:spcPct val="100000"/>
        </a:lnSpc>
        <a:spcBef>
          <a:spcPct val="0"/>
        </a:spcBef>
        <a:spcAft>
          <a:spcPct val="0"/>
        </a:spcAft>
        <a:buClr>
          <a:srgbClr val="000000"/>
        </a:buClr>
        <a:buNone/>
        <a:defRPr sz="3800" b="0" i="0" u="none" kern="1200" baseline="0">
          <a:solidFill>
            <a:schemeClr val="tx2"/>
          </a:solidFill>
          <a:latin typeface="+mj-lt"/>
          <a:ea typeface="+mj-ea"/>
          <a:cs typeface="+mj-cs"/>
        </a:defRPr>
      </a:lvl1pPr>
    </p:titleStyle>
    <p:bodyStyle>
      <a:lvl1pPr marL="469900" lvl="0" indent="-46990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o"/>
        <a:defRPr sz="3000" b="0" i="0" u="none" kern="1200" baseline="0">
          <a:solidFill>
            <a:schemeClr val="tx1"/>
          </a:solidFill>
          <a:latin typeface="+mn-lt"/>
          <a:ea typeface="+mn-ea"/>
          <a:cs typeface="+mn-cs"/>
        </a:defRPr>
      </a:lvl1pPr>
      <a:lvl2pPr marL="908050" lvl="1" indent="-436245"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n"/>
        <a:defRPr sz="2600" b="0" i="0" u="none" kern="1200" baseline="0">
          <a:solidFill>
            <a:schemeClr val="tx1"/>
          </a:solidFill>
          <a:latin typeface="+mn-lt"/>
          <a:ea typeface="+mn-ea"/>
          <a:cs typeface="+mn-cs"/>
        </a:defRPr>
      </a:lvl2pPr>
      <a:lvl3pPr marL="1304925" lvl="2" indent="-39497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o"/>
        <a:defRPr sz="2300" b="0" i="0" u="none" kern="1200" baseline="0">
          <a:solidFill>
            <a:schemeClr val="tx1"/>
          </a:solidFill>
          <a:latin typeface="+mn-lt"/>
          <a:ea typeface="+mn-ea"/>
          <a:cs typeface="+mn-cs"/>
        </a:defRPr>
      </a:lvl3pPr>
      <a:lvl4pPr marL="1694180" lvl="3" indent="-38735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n"/>
        <a:defRPr sz="2000" b="0" i="0" u="none" kern="1200" baseline="0">
          <a:solidFill>
            <a:schemeClr val="tx1"/>
          </a:solidFill>
          <a:latin typeface="+mn-lt"/>
          <a:ea typeface="+mn-ea"/>
          <a:cs typeface="+mn-cs"/>
        </a:defRPr>
      </a:lvl4pPr>
      <a:lvl5pPr marL="2094230" lvl="4" indent="-39878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7.png"/><Relationship Id="rId13" Type="http://schemas.microsoft.com/office/2007/relationships/hdphoto" Target="../media/hdphoto2.wdp"/><Relationship Id="rId3" Type="http://schemas.openxmlformats.org/officeDocument/2006/relationships/image" Target="../media/image1.png"/><Relationship Id="rId7" Type="http://schemas.openxmlformats.org/officeDocument/2006/relationships/image" Target="../media/image96.png"/><Relationship Id="rId12" Type="http://schemas.openxmlformats.org/officeDocument/2006/relationships/image" Target="../media/image6.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4.png"/><Relationship Id="rId11" Type="http://schemas.microsoft.com/office/2007/relationships/hdphoto" Target="../media/hdphoto1.wdp"/><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98.pn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microsoft.com/office/2007/relationships/hdphoto" Target="../media/hdphoto3.wdp"/><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microsoft.com/office/2007/relationships/hdphoto" Target="../media/hdphoto4.wdp"/><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image" Target="../media/image16.png"/><Relationship Id="rId16"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hyperlink" Target="mailto:pianchao223@163.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51D17AE-9867-2A26-FAC8-EDBB89582DDA}"/>
              </a:ext>
            </a:extLst>
          </p:cNvPr>
          <p:cNvSpPr txBox="1"/>
          <p:nvPr/>
        </p:nvSpPr>
        <p:spPr>
          <a:xfrm>
            <a:off x="727800" y="795708"/>
            <a:ext cx="11790771" cy="600164"/>
          </a:xfrm>
          <a:prstGeom prst="rect">
            <a:avLst/>
          </a:prstGeom>
          <a:noFill/>
        </p:spPr>
        <p:txBody>
          <a:bodyPr wrap="square">
            <a:spAutoFit/>
          </a:bodyPr>
          <a:lstStyle/>
          <a:p>
            <a:pPr lvl="0">
              <a:spcBef>
                <a:spcPct val="50000"/>
              </a:spcBef>
              <a:buClr>
                <a:schemeClr val="accent2"/>
              </a:buClr>
            </a:pPr>
            <a:r>
              <a:rPr lang="zh-CN" altLang="en-US" sz="33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温度应力（六面体实体单元）</a:t>
            </a:r>
            <a:r>
              <a:rPr lang="en-US" altLang="zh-CN" sz="33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300" b="1" dirty="0" err="1">
                <a:latin typeface="微软雅黑" panose="020B0503020204020204" pitchFamily="34" charset="-122"/>
                <a:ea typeface="微软雅黑" panose="020B0503020204020204" pitchFamily="34" charset="-122"/>
                <a:cs typeface="Times New Roman" panose="02020603050405020304" pitchFamily="18" charset="0"/>
              </a:rPr>
              <a:t>Matlab</a:t>
            </a:r>
            <a:r>
              <a:rPr lang="zh-CN" altLang="en-US" sz="3300" b="1" dirty="0">
                <a:latin typeface="微软雅黑" panose="020B0503020204020204" pitchFamily="34" charset="-122"/>
                <a:ea typeface="微软雅黑" panose="020B0503020204020204" pitchFamily="34" charset="-122"/>
                <a:cs typeface="Times New Roman" panose="02020603050405020304" pitchFamily="18" charset="0"/>
              </a:rPr>
              <a:t>有限元编程</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88A36662-9271-5090-B29C-DBBDFE5EF58A}"/>
                  </a:ext>
                </a:extLst>
              </p:cNvPr>
              <p:cNvSpPr txBox="1"/>
              <p:nvPr/>
            </p:nvSpPr>
            <p:spPr>
              <a:xfrm>
                <a:off x="9187073" y="6236961"/>
                <a:ext cx="2639472" cy="400110"/>
              </a:xfrm>
              <a:prstGeom prst="rect">
                <a:avLst/>
              </a:prstGeom>
              <a:noFill/>
            </p:spPr>
            <p:txBody>
              <a:bodyPr wrap="square">
                <a:spAutoFit/>
              </a:bodyPr>
              <a:lstStyle/>
              <a:p>
                <a14:m>
                  <m:oMath xmlns:m="http://schemas.openxmlformats.org/officeDocument/2006/math">
                    <m:sSub>
                      <m:sSubPr>
                        <m:ctrlPr>
                          <a:rPr lang="en-US" altLang="zh-CN" sz="2000" b="1" i="1" dirty="0" smtClean="0">
                            <a:latin typeface="Cambria Math" panose="02040503050406030204" pitchFamily="18" charset="0"/>
                          </a:rPr>
                        </m:ctrlPr>
                      </m:sSubPr>
                      <m:e>
                        <m:r>
                          <a:rPr lang="en-US" altLang="zh-CN" sz="2000" b="1" i="1" dirty="0" smtClean="0">
                            <a:latin typeface="Cambria Math" panose="02040503050406030204" pitchFamily="18" charset="0"/>
                          </a:rPr>
                          <m:t>𝝐</m:t>
                        </m:r>
                      </m:e>
                      <m:sub>
                        <m:r>
                          <a:rPr lang="en-US" altLang="zh-CN" sz="2000" b="1" i="1" dirty="0" smtClean="0">
                            <a:latin typeface="Cambria Math" panose="02040503050406030204" pitchFamily="18" charset="0"/>
                          </a:rPr>
                          <m:t>𝟎</m:t>
                        </m:r>
                      </m:sub>
                    </m:sSub>
                  </m:oMath>
                </a14:m>
                <a:r>
                  <a:rPr lang="en-US" altLang="zh-CN" sz="2000" b="1" dirty="0"/>
                  <a:t>=[k*dT;0;0;0;0;0];  </a:t>
                </a:r>
                <a:endParaRPr lang="zh-CN" altLang="en-US" sz="2000" b="1" dirty="0"/>
              </a:p>
            </p:txBody>
          </p:sp>
        </mc:Choice>
        <mc:Fallback xmlns="">
          <p:sp>
            <p:nvSpPr>
              <p:cNvPr id="6" name="文本框 5">
                <a:extLst>
                  <a:ext uri="{FF2B5EF4-FFF2-40B4-BE49-F238E27FC236}">
                    <a16:creationId xmlns:a16="http://schemas.microsoft.com/office/drawing/2014/main" id="{88A36662-9271-5090-B29C-DBBDFE5EF58A}"/>
                  </a:ext>
                </a:extLst>
              </p:cNvPr>
              <p:cNvSpPr txBox="1">
                <a:spLocks noRot="1" noChangeAspect="1" noMove="1" noResize="1" noEditPoints="1" noAdjustHandles="1" noChangeArrowheads="1" noChangeShapeType="1" noTextEdit="1"/>
              </p:cNvSpPr>
              <p:nvPr/>
            </p:nvSpPr>
            <p:spPr>
              <a:xfrm>
                <a:off x="9187073" y="6236961"/>
                <a:ext cx="2639472" cy="400110"/>
              </a:xfrm>
              <a:prstGeom prst="rect">
                <a:avLst/>
              </a:prstGeom>
              <a:blipFill>
                <a:blip r:embed="rId2"/>
                <a:stretch>
                  <a:fillRect t="-6061" r="-3002" b="-27273"/>
                </a:stretch>
              </a:blipFill>
            </p:spPr>
            <p:txBody>
              <a:bodyPr/>
              <a:lstStyle/>
              <a:p>
                <a:r>
                  <a:rPr lang="zh-CN" altLang="en-US">
                    <a:noFill/>
                  </a:rPr>
                  <a:t> </a:t>
                </a:r>
              </a:p>
            </p:txBody>
          </p:sp>
        </mc:Fallback>
      </mc:AlternateContent>
      <p:pic>
        <p:nvPicPr>
          <p:cNvPr id="8" name="图片 7">
            <a:extLst>
              <a:ext uri="{FF2B5EF4-FFF2-40B4-BE49-F238E27FC236}">
                <a16:creationId xmlns:a16="http://schemas.microsoft.com/office/drawing/2014/main" id="{E596F340-D187-25A2-1513-0F781F9B7EE0}"/>
              </a:ext>
            </a:extLst>
          </p:cNvPr>
          <p:cNvPicPr>
            <a:picLocks noChangeAspect="1"/>
          </p:cNvPicPr>
          <p:nvPr/>
        </p:nvPicPr>
        <p:blipFill>
          <a:blip r:embed="rId3"/>
          <a:stretch>
            <a:fillRect/>
          </a:stretch>
        </p:blipFill>
        <p:spPr>
          <a:xfrm>
            <a:off x="8965682" y="3911745"/>
            <a:ext cx="2639472" cy="2192179"/>
          </a:xfrm>
          <a:prstGeom prst="rect">
            <a:avLst/>
          </a:prstGeom>
        </p:spPr>
      </p:pic>
      <p:pic>
        <p:nvPicPr>
          <p:cNvPr id="13" name="图片 12">
            <a:extLst>
              <a:ext uri="{FF2B5EF4-FFF2-40B4-BE49-F238E27FC236}">
                <a16:creationId xmlns:a16="http://schemas.microsoft.com/office/drawing/2014/main" id="{365AA6D9-C24C-428D-C96F-6AD9F51D2095}"/>
              </a:ext>
            </a:extLst>
          </p:cNvPr>
          <p:cNvPicPr>
            <a:picLocks noChangeAspect="1"/>
          </p:cNvPicPr>
          <p:nvPr/>
        </p:nvPicPr>
        <p:blipFill>
          <a:blip r:embed="rId4"/>
          <a:stretch>
            <a:fillRect/>
          </a:stretch>
        </p:blipFill>
        <p:spPr>
          <a:xfrm>
            <a:off x="6287088" y="3911745"/>
            <a:ext cx="2616613" cy="2192179"/>
          </a:xfrm>
          <a:prstGeom prst="rect">
            <a:avLst/>
          </a:prstGeom>
        </p:spPr>
      </p:pic>
      <p:pic>
        <p:nvPicPr>
          <p:cNvPr id="16" name="图片 15">
            <a:extLst>
              <a:ext uri="{FF2B5EF4-FFF2-40B4-BE49-F238E27FC236}">
                <a16:creationId xmlns:a16="http://schemas.microsoft.com/office/drawing/2014/main" id="{D78091B4-35A8-8861-EB70-B38049F50079}"/>
              </a:ext>
            </a:extLst>
          </p:cNvPr>
          <p:cNvPicPr>
            <a:picLocks noChangeAspect="1"/>
          </p:cNvPicPr>
          <p:nvPr/>
        </p:nvPicPr>
        <p:blipFill>
          <a:blip r:embed="rId5"/>
          <a:stretch>
            <a:fillRect/>
          </a:stretch>
        </p:blipFill>
        <p:spPr>
          <a:xfrm>
            <a:off x="3200717" y="3935210"/>
            <a:ext cx="2616614" cy="2127082"/>
          </a:xfrm>
          <a:prstGeom prst="rect">
            <a:avLst/>
          </a:prstGeom>
        </p:spPr>
      </p:pic>
      <p:pic>
        <p:nvPicPr>
          <p:cNvPr id="20" name="图片 19">
            <a:extLst>
              <a:ext uri="{FF2B5EF4-FFF2-40B4-BE49-F238E27FC236}">
                <a16:creationId xmlns:a16="http://schemas.microsoft.com/office/drawing/2014/main" id="{2C651C4A-782B-1FCA-A67F-EE5B99757068}"/>
              </a:ext>
            </a:extLst>
          </p:cNvPr>
          <p:cNvPicPr>
            <a:picLocks noChangeAspect="1"/>
          </p:cNvPicPr>
          <p:nvPr/>
        </p:nvPicPr>
        <p:blipFill>
          <a:blip r:embed="rId6"/>
          <a:stretch>
            <a:fillRect/>
          </a:stretch>
        </p:blipFill>
        <p:spPr>
          <a:xfrm>
            <a:off x="149491" y="3844273"/>
            <a:ext cx="2854961" cy="2308956"/>
          </a:xfrm>
          <a:prstGeom prst="rect">
            <a:avLst/>
          </a:prstGeom>
        </p:spPr>
      </p:pic>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381C9329-3C23-89CD-C9B2-9F9CA26E114E}"/>
                  </a:ext>
                </a:extLst>
              </p:cNvPr>
              <p:cNvSpPr txBox="1"/>
              <p:nvPr/>
            </p:nvSpPr>
            <p:spPr>
              <a:xfrm>
                <a:off x="6464191" y="6236961"/>
                <a:ext cx="2722882" cy="400110"/>
              </a:xfrm>
              <a:prstGeom prst="rect">
                <a:avLst/>
              </a:prstGeom>
              <a:noFill/>
            </p:spPr>
            <p:txBody>
              <a:bodyPr wrap="square">
                <a:spAutoFit/>
              </a:bodyPr>
              <a:lstStyle/>
              <a:p>
                <a14:m>
                  <m:oMath xmlns:m="http://schemas.openxmlformats.org/officeDocument/2006/math">
                    <m:sSub>
                      <m:sSubPr>
                        <m:ctrlPr>
                          <a:rPr lang="en-US" altLang="zh-CN" sz="2000" b="1" i="1" dirty="0" smtClean="0">
                            <a:latin typeface="Cambria Math" panose="02040503050406030204" pitchFamily="18" charset="0"/>
                          </a:rPr>
                        </m:ctrlPr>
                      </m:sSubPr>
                      <m:e>
                        <m:r>
                          <a:rPr lang="en-US" altLang="zh-CN" sz="2000" b="1" i="1" dirty="0" smtClean="0">
                            <a:latin typeface="Cambria Math" panose="02040503050406030204" pitchFamily="18" charset="0"/>
                          </a:rPr>
                          <m:t>𝝐</m:t>
                        </m:r>
                      </m:e>
                      <m:sub>
                        <m:r>
                          <a:rPr lang="en-US" altLang="zh-CN" sz="2000" b="1" i="1" dirty="0" smtClean="0">
                            <a:latin typeface="Cambria Math" panose="02040503050406030204" pitchFamily="18" charset="0"/>
                          </a:rPr>
                          <m:t>𝟎</m:t>
                        </m:r>
                      </m:sub>
                    </m:sSub>
                  </m:oMath>
                </a14:m>
                <a:r>
                  <a:rPr lang="en-US" altLang="zh-CN" sz="2000" b="1" dirty="0"/>
                  <a:t>=[0; k*dT; 0;0;0;0];  </a:t>
                </a:r>
                <a:endParaRPr lang="zh-CN" altLang="en-US" sz="2000" b="1" dirty="0"/>
              </a:p>
            </p:txBody>
          </p:sp>
        </mc:Choice>
        <mc:Fallback xmlns="">
          <p:sp>
            <p:nvSpPr>
              <p:cNvPr id="21" name="文本框 20">
                <a:extLst>
                  <a:ext uri="{FF2B5EF4-FFF2-40B4-BE49-F238E27FC236}">
                    <a16:creationId xmlns:a16="http://schemas.microsoft.com/office/drawing/2014/main" id="{381C9329-3C23-89CD-C9B2-9F9CA26E114E}"/>
                  </a:ext>
                </a:extLst>
              </p:cNvPr>
              <p:cNvSpPr txBox="1">
                <a:spLocks noRot="1" noChangeAspect="1" noMove="1" noResize="1" noEditPoints="1" noAdjustHandles="1" noChangeArrowheads="1" noChangeShapeType="1" noTextEdit="1"/>
              </p:cNvSpPr>
              <p:nvPr/>
            </p:nvSpPr>
            <p:spPr>
              <a:xfrm>
                <a:off x="6464191" y="6236961"/>
                <a:ext cx="2722882" cy="400110"/>
              </a:xfrm>
              <a:prstGeom prst="rect">
                <a:avLst/>
              </a:prstGeom>
              <a:blipFill>
                <a:blip r:embed="rId7"/>
                <a:stretch>
                  <a:fillRect t="-6061" r="-4922" b="-2727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B5CFAE61-ECD1-E4E6-36A8-2EBFAE8EF14C}"/>
                  </a:ext>
                </a:extLst>
              </p:cNvPr>
              <p:cNvSpPr txBox="1"/>
              <p:nvPr/>
            </p:nvSpPr>
            <p:spPr>
              <a:xfrm>
                <a:off x="3564206" y="6241466"/>
                <a:ext cx="2722882" cy="400110"/>
              </a:xfrm>
              <a:prstGeom prst="rect">
                <a:avLst/>
              </a:prstGeom>
              <a:noFill/>
            </p:spPr>
            <p:txBody>
              <a:bodyPr wrap="square">
                <a:spAutoFit/>
              </a:bodyPr>
              <a:lstStyle/>
              <a:p>
                <a14:m>
                  <m:oMath xmlns:m="http://schemas.openxmlformats.org/officeDocument/2006/math">
                    <m:sSub>
                      <m:sSubPr>
                        <m:ctrlPr>
                          <a:rPr lang="en-US" altLang="zh-CN" sz="2000" b="1" i="1" dirty="0" smtClean="0">
                            <a:latin typeface="Cambria Math" panose="02040503050406030204" pitchFamily="18" charset="0"/>
                          </a:rPr>
                        </m:ctrlPr>
                      </m:sSubPr>
                      <m:e>
                        <m:r>
                          <a:rPr lang="en-US" altLang="zh-CN" sz="2000" b="1" i="1" dirty="0" smtClean="0">
                            <a:latin typeface="Cambria Math" panose="02040503050406030204" pitchFamily="18" charset="0"/>
                          </a:rPr>
                          <m:t>𝝐</m:t>
                        </m:r>
                      </m:e>
                      <m:sub>
                        <m:r>
                          <a:rPr lang="en-US" altLang="zh-CN" sz="2000" b="1" i="1" dirty="0" smtClean="0">
                            <a:latin typeface="Cambria Math" panose="02040503050406030204" pitchFamily="18" charset="0"/>
                          </a:rPr>
                          <m:t>𝟎</m:t>
                        </m:r>
                      </m:sub>
                    </m:sSub>
                  </m:oMath>
                </a14:m>
                <a:r>
                  <a:rPr lang="en-US" altLang="zh-CN" sz="2000" b="1" dirty="0"/>
                  <a:t>=[0;0; k*dT; 0;0;0];  </a:t>
                </a:r>
                <a:endParaRPr lang="zh-CN" altLang="en-US" sz="2000" b="1" dirty="0"/>
              </a:p>
            </p:txBody>
          </p:sp>
        </mc:Choice>
        <mc:Fallback xmlns="">
          <p:sp>
            <p:nvSpPr>
              <p:cNvPr id="22" name="文本框 21">
                <a:extLst>
                  <a:ext uri="{FF2B5EF4-FFF2-40B4-BE49-F238E27FC236}">
                    <a16:creationId xmlns:a16="http://schemas.microsoft.com/office/drawing/2014/main" id="{B5CFAE61-ECD1-E4E6-36A8-2EBFAE8EF14C}"/>
                  </a:ext>
                </a:extLst>
              </p:cNvPr>
              <p:cNvSpPr txBox="1">
                <a:spLocks noRot="1" noChangeAspect="1" noMove="1" noResize="1" noEditPoints="1" noAdjustHandles="1" noChangeArrowheads="1" noChangeShapeType="1" noTextEdit="1"/>
              </p:cNvSpPr>
              <p:nvPr/>
            </p:nvSpPr>
            <p:spPr>
              <a:xfrm>
                <a:off x="3564206" y="6241466"/>
                <a:ext cx="2722882" cy="400110"/>
              </a:xfrm>
              <a:prstGeom prst="rect">
                <a:avLst/>
              </a:prstGeom>
              <a:blipFill>
                <a:blip r:embed="rId8"/>
                <a:stretch>
                  <a:fillRect t="-7692" r="-4933" b="-2923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909CF7D9-B1CA-7ADD-DA2A-491A911707BB}"/>
                  </a:ext>
                </a:extLst>
              </p:cNvPr>
              <p:cNvSpPr txBox="1"/>
              <p:nvPr/>
            </p:nvSpPr>
            <p:spPr>
              <a:xfrm>
                <a:off x="391701" y="6236961"/>
                <a:ext cx="2612751" cy="400110"/>
              </a:xfrm>
              <a:prstGeom prst="rect">
                <a:avLst/>
              </a:prstGeom>
              <a:noFill/>
            </p:spPr>
            <p:txBody>
              <a:bodyPr wrap="square">
                <a:spAutoFit/>
              </a:bodyPr>
              <a:lstStyle/>
              <a:p>
                <a14:m>
                  <m:oMath xmlns:m="http://schemas.openxmlformats.org/officeDocument/2006/math">
                    <m:sSub>
                      <m:sSubPr>
                        <m:ctrlPr>
                          <a:rPr lang="en-US" altLang="zh-CN" sz="2000" b="1" i="1" dirty="0" smtClean="0">
                            <a:latin typeface="Cambria Math" panose="02040503050406030204" pitchFamily="18" charset="0"/>
                          </a:rPr>
                        </m:ctrlPr>
                      </m:sSubPr>
                      <m:e>
                        <m:r>
                          <a:rPr lang="en-US" altLang="zh-CN" sz="2000" b="1" i="1" dirty="0" smtClean="0">
                            <a:latin typeface="Cambria Math" panose="02040503050406030204" pitchFamily="18" charset="0"/>
                          </a:rPr>
                          <m:t>𝝐</m:t>
                        </m:r>
                      </m:e>
                      <m:sub>
                        <m:r>
                          <a:rPr lang="en-US" altLang="zh-CN" sz="2000" b="1" i="1" dirty="0" smtClean="0">
                            <a:latin typeface="Cambria Math" panose="02040503050406030204" pitchFamily="18" charset="0"/>
                          </a:rPr>
                          <m:t>𝟎</m:t>
                        </m:r>
                      </m:sub>
                    </m:sSub>
                  </m:oMath>
                </a14:m>
                <a:r>
                  <a:rPr lang="en-US" altLang="zh-CN" sz="2000" b="1" dirty="0"/>
                  <a:t>=[0;0;0; k*dT; 0;0];  </a:t>
                </a:r>
                <a:endParaRPr lang="zh-CN" altLang="en-US" sz="2000" b="1" dirty="0"/>
              </a:p>
            </p:txBody>
          </p:sp>
        </mc:Choice>
        <mc:Fallback xmlns="">
          <p:sp>
            <p:nvSpPr>
              <p:cNvPr id="23" name="文本框 22">
                <a:extLst>
                  <a:ext uri="{FF2B5EF4-FFF2-40B4-BE49-F238E27FC236}">
                    <a16:creationId xmlns:a16="http://schemas.microsoft.com/office/drawing/2014/main" id="{909CF7D9-B1CA-7ADD-DA2A-491A911707BB}"/>
                  </a:ext>
                </a:extLst>
              </p:cNvPr>
              <p:cNvSpPr txBox="1">
                <a:spLocks noRot="1" noChangeAspect="1" noMove="1" noResize="1" noEditPoints="1" noAdjustHandles="1" noChangeArrowheads="1" noChangeShapeType="1" noTextEdit="1"/>
              </p:cNvSpPr>
              <p:nvPr/>
            </p:nvSpPr>
            <p:spPr>
              <a:xfrm>
                <a:off x="391701" y="6236961"/>
                <a:ext cx="2612751" cy="400110"/>
              </a:xfrm>
              <a:prstGeom prst="rect">
                <a:avLst/>
              </a:prstGeom>
              <a:blipFill>
                <a:blip r:embed="rId9"/>
                <a:stretch>
                  <a:fillRect t="-6061" r="-10723" b="-27273"/>
                </a:stretch>
              </a:blipFill>
            </p:spPr>
            <p:txBody>
              <a:bodyPr/>
              <a:lstStyle/>
              <a:p>
                <a:r>
                  <a:rPr lang="zh-CN" altLang="en-US">
                    <a:noFill/>
                  </a:rPr>
                  <a:t> </a:t>
                </a:r>
              </a:p>
            </p:txBody>
          </p:sp>
        </mc:Fallback>
      </mc:AlternateContent>
      <p:pic>
        <p:nvPicPr>
          <p:cNvPr id="25" name="图片 24">
            <a:extLst>
              <a:ext uri="{FF2B5EF4-FFF2-40B4-BE49-F238E27FC236}">
                <a16:creationId xmlns:a16="http://schemas.microsoft.com/office/drawing/2014/main" id="{5AAEB5E0-F28F-48C0-7EEE-8F92980FE457}"/>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brightnessContrast bright="20000" contrast="-40000"/>
                    </a14:imgEffect>
                  </a14:imgLayer>
                </a14:imgProps>
              </a:ext>
            </a:extLst>
          </a:blip>
          <a:stretch>
            <a:fillRect/>
          </a:stretch>
        </p:blipFill>
        <p:spPr>
          <a:xfrm>
            <a:off x="1576971" y="1973708"/>
            <a:ext cx="1554615" cy="426757"/>
          </a:xfrm>
          <a:prstGeom prst="rect">
            <a:avLst/>
          </a:prstGeom>
        </p:spPr>
      </p:pic>
      <p:pic>
        <p:nvPicPr>
          <p:cNvPr id="27" name="图片 26">
            <a:extLst>
              <a:ext uri="{FF2B5EF4-FFF2-40B4-BE49-F238E27FC236}">
                <a16:creationId xmlns:a16="http://schemas.microsoft.com/office/drawing/2014/main" id="{DF72BD94-456D-6EF0-BF14-86B2BD477182}"/>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Effect>
                      <a14:brightnessContrast bright="20000" contrast="-40000"/>
                    </a14:imgEffect>
                  </a14:imgLayer>
                </a14:imgProps>
              </a:ext>
            </a:extLst>
          </a:blip>
          <a:stretch>
            <a:fillRect/>
          </a:stretch>
        </p:blipFill>
        <p:spPr>
          <a:xfrm>
            <a:off x="848852" y="2814497"/>
            <a:ext cx="2155600" cy="398459"/>
          </a:xfrm>
          <a:prstGeom prst="rect">
            <a:avLst/>
          </a:prstGeom>
        </p:spPr>
      </p:pic>
      <p:sp>
        <p:nvSpPr>
          <p:cNvPr id="28" name="文本框 27">
            <a:extLst>
              <a:ext uri="{FF2B5EF4-FFF2-40B4-BE49-F238E27FC236}">
                <a16:creationId xmlns:a16="http://schemas.microsoft.com/office/drawing/2014/main" id="{9FCDA5D4-6DB9-BED8-F27B-B6522A654661}"/>
              </a:ext>
            </a:extLst>
          </p:cNvPr>
          <p:cNvSpPr txBox="1"/>
          <p:nvPr/>
        </p:nvSpPr>
        <p:spPr>
          <a:xfrm>
            <a:off x="3190613" y="2022076"/>
            <a:ext cx="1318411"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温度差</a:t>
            </a:r>
          </a:p>
        </p:txBody>
      </p:sp>
      <p:sp>
        <p:nvSpPr>
          <p:cNvPr id="29" name="文本框 28">
            <a:extLst>
              <a:ext uri="{FF2B5EF4-FFF2-40B4-BE49-F238E27FC236}">
                <a16:creationId xmlns:a16="http://schemas.microsoft.com/office/drawing/2014/main" id="{D31FE157-70E7-B0F4-3F4A-DC8B8A8D797B}"/>
              </a:ext>
            </a:extLst>
          </p:cNvPr>
          <p:cNvSpPr txBox="1"/>
          <p:nvPr/>
        </p:nvSpPr>
        <p:spPr>
          <a:xfrm>
            <a:off x="3131586" y="2768201"/>
            <a:ext cx="1318411"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引起膨胀</a:t>
            </a:r>
          </a:p>
        </p:txBody>
      </p:sp>
      <p:pic>
        <p:nvPicPr>
          <p:cNvPr id="31" name="图片 30">
            <a:extLst>
              <a:ext uri="{FF2B5EF4-FFF2-40B4-BE49-F238E27FC236}">
                <a16:creationId xmlns:a16="http://schemas.microsoft.com/office/drawing/2014/main" id="{29FE6FA7-8D50-D713-9878-1180151EF410}"/>
              </a:ext>
            </a:extLst>
          </p:cNvPr>
          <p:cNvPicPr>
            <a:picLocks noChangeAspect="1"/>
          </p:cNvPicPr>
          <p:nvPr/>
        </p:nvPicPr>
        <p:blipFill>
          <a:blip r:embed="rId14"/>
          <a:stretch>
            <a:fillRect/>
          </a:stretch>
        </p:blipFill>
        <p:spPr>
          <a:xfrm>
            <a:off x="5846187" y="1953837"/>
            <a:ext cx="2309060" cy="487722"/>
          </a:xfrm>
          <a:prstGeom prst="rect">
            <a:avLst/>
          </a:prstGeom>
        </p:spPr>
      </p:pic>
      <p:sp>
        <p:nvSpPr>
          <p:cNvPr id="32" name="文本框 31">
            <a:extLst>
              <a:ext uri="{FF2B5EF4-FFF2-40B4-BE49-F238E27FC236}">
                <a16:creationId xmlns:a16="http://schemas.microsoft.com/office/drawing/2014/main" id="{CEE059C2-4FA4-20A5-A3F9-AE387EBF2111}"/>
              </a:ext>
            </a:extLst>
          </p:cNvPr>
          <p:cNvSpPr txBox="1"/>
          <p:nvPr/>
        </p:nvSpPr>
        <p:spPr>
          <a:xfrm>
            <a:off x="5815275" y="2536923"/>
            <a:ext cx="1318411"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温度应力</a:t>
            </a:r>
          </a:p>
        </p:txBody>
      </p:sp>
      <p:sp>
        <p:nvSpPr>
          <p:cNvPr id="33" name="箭头: 右 32">
            <a:extLst>
              <a:ext uri="{FF2B5EF4-FFF2-40B4-BE49-F238E27FC236}">
                <a16:creationId xmlns:a16="http://schemas.microsoft.com/office/drawing/2014/main" id="{87B39BAC-AB7E-8BD4-842F-2DFCB5B8E1FD}"/>
              </a:ext>
            </a:extLst>
          </p:cNvPr>
          <p:cNvSpPr/>
          <p:nvPr/>
        </p:nvSpPr>
        <p:spPr>
          <a:xfrm rot="5400000">
            <a:off x="2085393" y="2341037"/>
            <a:ext cx="294854" cy="5080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4" name="箭头: 右 33">
            <a:extLst>
              <a:ext uri="{FF2B5EF4-FFF2-40B4-BE49-F238E27FC236}">
                <a16:creationId xmlns:a16="http://schemas.microsoft.com/office/drawing/2014/main" id="{1CC4CC54-8BD0-3141-1985-DB951A0B7300}"/>
              </a:ext>
            </a:extLst>
          </p:cNvPr>
          <p:cNvSpPr/>
          <p:nvPr/>
        </p:nvSpPr>
        <p:spPr>
          <a:xfrm>
            <a:off x="4667030" y="2222131"/>
            <a:ext cx="538066" cy="5080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5" name="矩形 34">
            <a:extLst>
              <a:ext uri="{FF2B5EF4-FFF2-40B4-BE49-F238E27FC236}">
                <a16:creationId xmlns:a16="http://schemas.microsoft.com/office/drawing/2014/main" id="{8405006C-48FE-3D88-282A-2FAD71715935}"/>
              </a:ext>
            </a:extLst>
          </p:cNvPr>
          <p:cNvSpPr/>
          <p:nvPr/>
        </p:nvSpPr>
        <p:spPr>
          <a:xfrm>
            <a:off x="9399085" y="1865411"/>
            <a:ext cx="1944064" cy="1754593"/>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6" name="矩形 35">
            <a:extLst>
              <a:ext uri="{FF2B5EF4-FFF2-40B4-BE49-F238E27FC236}">
                <a16:creationId xmlns:a16="http://schemas.microsoft.com/office/drawing/2014/main" id="{743A9935-22D0-CD05-4245-A68470DDD197}"/>
              </a:ext>
            </a:extLst>
          </p:cNvPr>
          <p:cNvSpPr/>
          <p:nvPr/>
        </p:nvSpPr>
        <p:spPr>
          <a:xfrm>
            <a:off x="670513" y="1973708"/>
            <a:ext cx="3640230" cy="123475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7" name="箭头: 右 36">
            <a:extLst>
              <a:ext uri="{FF2B5EF4-FFF2-40B4-BE49-F238E27FC236}">
                <a16:creationId xmlns:a16="http://schemas.microsoft.com/office/drawing/2014/main" id="{5A8FD10A-E2CB-91A1-44D4-10E8249CA459}"/>
              </a:ext>
            </a:extLst>
          </p:cNvPr>
          <p:cNvSpPr/>
          <p:nvPr/>
        </p:nvSpPr>
        <p:spPr>
          <a:xfrm>
            <a:off x="8420736" y="2260201"/>
            <a:ext cx="538066" cy="5080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a16="http://schemas.microsoft.com/office/drawing/2014/main" id="{24C341DC-C8A4-2112-D8A9-9613B0F7833C}"/>
              </a:ext>
            </a:extLst>
          </p:cNvPr>
          <p:cNvSpPr txBox="1"/>
          <p:nvPr/>
        </p:nvSpPr>
        <p:spPr>
          <a:xfrm>
            <a:off x="9354226" y="2187714"/>
            <a:ext cx="2043206" cy="142295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等效温度载荷</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六面体单元</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后处理</a:t>
            </a:r>
          </a:p>
        </p:txBody>
      </p:sp>
      <p:sp>
        <p:nvSpPr>
          <p:cNvPr id="39" name="矩形 38">
            <a:extLst>
              <a:ext uri="{FF2B5EF4-FFF2-40B4-BE49-F238E27FC236}">
                <a16:creationId xmlns:a16="http://schemas.microsoft.com/office/drawing/2014/main" id="{2119F6B3-528A-98E7-9FD6-9D572CF8CF10}"/>
              </a:ext>
            </a:extLst>
          </p:cNvPr>
          <p:cNvSpPr/>
          <p:nvPr/>
        </p:nvSpPr>
        <p:spPr>
          <a:xfrm>
            <a:off x="9399084" y="1867029"/>
            <a:ext cx="1944064" cy="2544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2000" b="1" dirty="0"/>
              <a:t>知识点</a:t>
            </a:r>
          </a:p>
        </p:txBody>
      </p:sp>
      <p:cxnSp>
        <p:nvCxnSpPr>
          <p:cNvPr id="41" name="直接箭头连接符 40">
            <a:extLst>
              <a:ext uri="{FF2B5EF4-FFF2-40B4-BE49-F238E27FC236}">
                <a16:creationId xmlns:a16="http://schemas.microsoft.com/office/drawing/2014/main" id="{F563F6F4-E0A8-AA25-F80C-25FBBCEE3F0E}"/>
              </a:ext>
            </a:extLst>
          </p:cNvPr>
          <p:cNvCxnSpPr/>
          <p:nvPr/>
        </p:nvCxnSpPr>
        <p:spPr>
          <a:xfrm flipH="1">
            <a:off x="6760029" y="2441559"/>
            <a:ext cx="957942" cy="3795402"/>
          </a:xfrm>
          <a:prstGeom prst="straightConnector1">
            <a:avLst/>
          </a:prstGeom>
          <a:ln w="28575">
            <a:prstDash val="sysDash"/>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42" name="直接箭头连接符 41">
            <a:extLst>
              <a:ext uri="{FF2B5EF4-FFF2-40B4-BE49-F238E27FC236}">
                <a16:creationId xmlns:a16="http://schemas.microsoft.com/office/drawing/2014/main" id="{A17CFE29-1718-5A35-4F25-661F2562CBCA}"/>
              </a:ext>
            </a:extLst>
          </p:cNvPr>
          <p:cNvCxnSpPr>
            <a:cxnSpLocks/>
          </p:cNvCxnSpPr>
          <p:nvPr/>
        </p:nvCxnSpPr>
        <p:spPr>
          <a:xfrm>
            <a:off x="7822532" y="2422186"/>
            <a:ext cx="1585977" cy="3923145"/>
          </a:xfrm>
          <a:prstGeom prst="straightConnector1">
            <a:avLst/>
          </a:prstGeom>
          <a:ln w="28575">
            <a:prstDash val="sysDash"/>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44" name="直接箭头连接符 43">
            <a:extLst>
              <a:ext uri="{FF2B5EF4-FFF2-40B4-BE49-F238E27FC236}">
                <a16:creationId xmlns:a16="http://schemas.microsoft.com/office/drawing/2014/main" id="{41419A3B-9C5F-551F-CEAB-D0D058B0A83E}"/>
              </a:ext>
            </a:extLst>
          </p:cNvPr>
          <p:cNvCxnSpPr>
            <a:cxnSpLocks/>
          </p:cNvCxnSpPr>
          <p:nvPr/>
        </p:nvCxnSpPr>
        <p:spPr>
          <a:xfrm flipH="1">
            <a:off x="3788575" y="2470554"/>
            <a:ext cx="3854088" cy="3874777"/>
          </a:xfrm>
          <a:prstGeom prst="straightConnector1">
            <a:avLst/>
          </a:prstGeom>
          <a:ln w="28575">
            <a:prstDash val="sysDash"/>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46" name="直接箭头连接符 45">
            <a:extLst>
              <a:ext uri="{FF2B5EF4-FFF2-40B4-BE49-F238E27FC236}">
                <a16:creationId xmlns:a16="http://schemas.microsoft.com/office/drawing/2014/main" id="{DEDF7F30-B00A-C37C-FDBB-6601551D0E74}"/>
              </a:ext>
            </a:extLst>
          </p:cNvPr>
          <p:cNvCxnSpPr>
            <a:cxnSpLocks/>
          </p:cNvCxnSpPr>
          <p:nvPr/>
        </p:nvCxnSpPr>
        <p:spPr>
          <a:xfrm flipH="1">
            <a:off x="650403" y="2469331"/>
            <a:ext cx="6972150" cy="3876000"/>
          </a:xfrm>
          <a:prstGeom prst="straightConnector1">
            <a:avLst/>
          </a:prstGeom>
          <a:ln w="28575">
            <a:prstDash val="sysDash"/>
            <a:headEnd type="none" w="med" len="med"/>
            <a:tailEnd type="triangle" w="med" len="med"/>
          </a:ln>
        </p:spPr>
        <p:style>
          <a:lnRef idx="1">
            <a:schemeClr val="accent6"/>
          </a:lnRef>
          <a:fillRef idx="0">
            <a:schemeClr val="accent6"/>
          </a:fillRef>
          <a:effectRef idx="0">
            <a:schemeClr val="accent6"/>
          </a:effectRef>
          <a:fontRef idx="minor">
            <a:schemeClr val="tx1"/>
          </a:fontRef>
        </p:style>
      </p:cxnSp>
      <p:sp>
        <p:nvSpPr>
          <p:cNvPr id="48" name="矩形 47">
            <a:extLst>
              <a:ext uri="{FF2B5EF4-FFF2-40B4-BE49-F238E27FC236}">
                <a16:creationId xmlns:a16="http://schemas.microsoft.com/office/drawing/2014/main" id="{45014E4B-A92E-0D51-BE7C-5C4B89756965}"/>
              </a:ext>
            </a:extLst>
          </p:cNvPr>
          <p:cNvSpPr/>
          <p:nvPr/>
        </p:nvSpPr>
        <p:spPr>
          <a:xfrm>
            <a:off x="5849749" y="1919560"/>
            <a:ext cx="2069947" cy="1139326"/>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33631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05222E3-9BA3-CF0A-C7A0-C31B67292D57}"/>
              </a:ext>
            </a:extLst>
          </p:cNvPr>
          <p:cNvPicPr>
            <a:picLocks noChangeAspect="1"/>
          </p:cNvPicPr>
          <p:nvPr/>
        </p:nvPicPr>
        <p:blipFill>
          <a:blip r:embed="rId2"/>
          <a:stretch>
            <a:fillRect/>
          </a:stretch>
        </p:blipFill>
        <p:spPr>
          <a:xfrm>
            <a:off x="8269728" y="1781492"/>
            <a:ext cx="2510061" cy="10845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图片 2">
            <a:extLst>
              <a:ext uri="{FF2B5EF4-FFF2-40B4-BE49-F238E27FC236}">
                <a16:creationId xmlns:a16="http://schemas.microsoft.com/office/drawing/2014/main" id="{BA9C886A-EE2D-3BDB-201F-D412AC0A5BE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3085006" y="1711910"/>
            <a:ext cx="1681385" cy="7974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图片 5">
            <a:extLst>
              <a:ext uri="{FF2B5EF4-FFF2-40B4-BE49-F238E27FC236}">
                <a16:creationId xmlns:a16="http://schemas.microsoft.com/office/drawing/2014/main" id="{F7064D10-5E80-A609-CFDD-BB4788A190D7}"/>
              </a:ext>
            </a:extLst>
          </p:cNvPr>
          <p:cNvPicPr>
            <a:picLocks noChangeAspect="1"/>
          </p:cNvPicPr>
          <p:nvPr/>
        </p:nvPicPr>
        <p:blipFill>
          <a:blip r:embed="rId5"/>
          <a:stretch>
            <a:fillRect/>
          </a:stretch>
        </p:blipFill>
        <p:spPr>
          <a:xfrm>
            <a:off x="544546" y="2866002"/>
            <a:ext cx="6591871" cy="6248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图片 7">
            <a:extLst>
              <a:ext uri="{FF2B5EF4-FFF2-40B4-BE49-F238E27FC236}">
                <a16:creationId xmlns:a16="http://schemas.microsoft.com/office/drawing/2014/main" id="{E69D9EAB-46E3-B9A5-887E-EC3AB52ABA63}"/>
              </a:ext>
            </a:extLst>
          </p:cNvPr>
          <p:cNvPicPr>
            <a:picLocks noChangeAspect="1"/>
          </p:cNvPicPr>
          <p:nvPr/>
        </p:nvPicPr>
        <p:blipFill>
          <a:blip r:embed="rId6"/>
          <a:stretch>
            <a:fillRect/>
          </a:stretch>
        </p:blipFill>
        <p:spPr>
          <a:xfrm>
            <a:off x="2043165" y="3908253"/>
            <a:ext cx="3993226" cy="419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图片 9">
            <a:extLst>
              <a:ext uri="{FF2B5EF4-FFF2-40B4-BE49-F238E27FC236}">
                <a16:creationId xmlns:a16="http://schemas.microsoft.com/office/drawing/2014/main" id="{C9BC09F1-BB30-9D03-1974-D83FD406D5C7}"/>
              </a:ext>
            </a:extLst>
          </p:cNvPr>
          <p:cNvPicPr>
            <a:picLocks noChangeAspect="1"/>
          </p:cNvPicPr>
          <p:nvPr/>
        </p:nvPicPr>
        <p:blipFill rotWithShape="1">
          <a:blip r:embed="rId7"/>
          <a:srcRect b="8557"/>
          <a:stretch/>
        </p:blipFill>
        <p:spPr>
          <a:xfrm>
            <a:off x="3030269" y="4818862"/>
            <a:ext cx="1851820" cy="3623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图片 11">
            <a:extLst>
              <a:ext uri="{FF2B5EF4-FFF2-40B4-BE49-F238E27FC236}">
                <a16:creationId xmlns:a16="http://schemas.microsoft.com/office/drawing/2014/main" id="{FC311DB4-DD33-61D7-FD04-45BEE4949160}"/>
              </a:ext>
            </a:extLst>
          </p:cNvPr>
          <p:cNvPicPr>
            <a:picLocks noChangeAspect="1"/>
          </p:cNvPicPr>
          <p:nvPr/>
        </p:nvPicPr>
        <p:blipFill>
          <a:blip r:embed="rId8"/>
          <a:stretch>
            <a:fillRect/>
          </a:stretch>
        </p:blipFill>
        <p:spPr>
          <a:xfrm>
            <a:off x="51805" y="5672702"/>
            <a:ext cx="2331922" cy="5182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图片 13">
            <a:extLst>
              <a:ext uri="{FF2B5EF4-FFF2-40B4-BE49-F238E27FC236}">
                <a16:creationId xmlns:a16="http://schemas.microsoft.com/office/drawing/2014/main" id="{F39A5BC6-8BF0-1617-F0D3-2EF6E8B462AD}"/>
              </a:ext>
            </a:extLst>
          </p:cNvPr>
          <p:cNvPicPr>
            <a:picLocks noChangeAspect="1"/>
          </p:cNvPicPr>
          <p:nvPr/>
        </p:nvPicPr>
        <p:blipFill>
          <a:blip r:embed="rId9"/>
          <a:stretch>
            <a:fillRect/>
          </a:stretch>
        </p:blipFill>
        <p:spPr>
          <a:xfrm>
            <a:off x="2857422" y="5672702"/>
            <a:ext cx="2965775" cy="5470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图片 15">
            <a:extLst>
              <a:ext uri="{FF2B5EF4-FFF2-40B4-BE49-F238E27FC236}">
                <a16:creationId xmlns:a16="http://schemas.microsoft.com/office/drawing/2014/main" id="{C9634BAD-FDC2-15C5-0626-31EC77C41D45}"/>
              </a:ext>
            </a:extLst>
          </p:cNvPr>
          <p:cNvPicPr>
            <a:picLocks noChangeAspect="1"/>
          </p:cNvPicPr>
          <p:nvPr/>
        </p:nvPicPr>
        <p:blipFill>
          <a:blip r:embed="rId10"/>
          <a:stretch>
            <a:fillRect/>
          </a:stretch>
        </p:blipFill>
        <p:spPr>
          <a:xfrm>
            <a:off x="6368805" y="5691386"/>
            <a:ext cx="2209992" cy="525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文本框 16">
            <a:extLst>
              <a:ext uri="{FF2B5EF4-FFF2-40B4-BE49-F238E27FC236}">
                <a16:creationId xmlns:a16="http://schemas.microsoft.com/office/drawing/2014/main" id="{0E42748C-5047-940A-F526-BB3247B590DE}"/>
              </a:ext>
            </a:extLst>
          </p:cNvPr>
          <p:cNvSpPr txBox="1"/>
          <p:nvPr/>
        </p:nvSpPr>
        <p:spPr>
          <a:xfrm>
            <a:off x="8206347" y="1381382"/>
            <a:ext cx="2294826"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温度应力</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后处理</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箭头: 右 17">
            <a:extLst>
              <a:ext uri="{FF2B5EF4-FFF2-40B4-BE49-F238E27FC236}">
                <a16:creationId xmlns:a16="http://schemas.microsoft.com/office/drawing/2014/main" id="{0556CF96-5EA8-22D5-BCD1-890CDAA62A92}"/>
              </a:ext>
            </a:extLst>
          </p:cNvPr>
          <p:cNvSpPr/>
          <p:nvPr/>
        </p:nvSpPr>
        <p:spPr>
          <a:xfrm rot="5400000">
            <a:off x="3738406" y="2562133"/>
            <a:ext cx="204150" cy="25638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866653AF-7292-18A4-D7DD-9EDDCEE22667}"/>
              </a:ext>
            </a:extLst>
          </p:cNvPr>
          <p:cNvSpPr/>
          <p:nvPr/>
        </p:nvSpPr>
        <p:spPr>
          <a:xfrm rot="5400000">
            <a:off x="3725914" y="3571384"/>
            <a:ext cx="204150" cy="25638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E4D58D3F-3B83-01BC-8D0F-BC67211808F2}"/>
              </a:ext>
            </a:extLst>
          </p:cNvPr>
          <p:cNvSpPr/>
          <p:nvPr/>
        </p:nvSpPr>
        <p:spPr>
          <a:xfrm rot="5400000">
            <a:off x="3725914" y="4456429"/>
            <a:ext cx="204150" cy="25638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46FAD792-E88A-5066-75BB-AE60A15A7F9F}"/>
              </a:ext>
            </a:extLst>
          </p:cNvPr>
          <p:cNvSpPr/>
          <p:nvPr/>
        </p:nvSpPr>
        <p:spPr>
          <a:xfrm rot="5400000">
            <a:off x="3695433" y="5287281"/>
            <a:ext cx="204150" cy="25638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284594A3-C05B-82B5-0A2B-B870248031DA}"/>
              </a:ext>
            </a:extLst>
          </p:cNvPr>
          <p:cNvSpPr/>
          <p:nvPr/>
        </p:nvSpPr>
        <p:spPr>
          <a:xfrm rot="8068838">
            <a:off x="2355705" y="5287281"/>
            <a:ext cx="204150" cy="25638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3" name="箭头: 右 22">
            <a:extLst>
              <a:ext uri="{FF2B5EF4-FFF2-40B4-BE49-F238E27FC236}">
                <a16:creationId xmlns:a16="http://schemas.microsoft.com/office/drawing/2014/main" id="{7C404C74-27F2-FCEC-6A81-0A5D95BC1B76}"/>
              </a:ext>
            </a:extLst>
          </p:cNvPr>
          <p:cNvSpPr/>
          <p:nvPr/>
        </p:nvSpPr>
        <p:spPr>
          <a:xfrm rot="1709866">
            <a:off x="5993925" y="5287281"/>
            <a:ext cx="204150" cy="25638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7D3276CF-F84D-230A-7168-4DCC4C15AC86}"/>
              </a:ext>
            </a:extLst>
          </p:cNvPr>
          <p:cNvSpPr/>
          <p:nvPr/>
        </p:nvSpPr>
        <p:spPr>
          <a:xfrm rot="8594069">
            <a:off x="7197174" y="2480363"/>
            <a:ext cx="925619" cy="30392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D3A410D8-A5C7-23F3-25D9-39EA72F18283}"/>
              </a:ext>
            </a:extLst>
          </p:cNvPr>
          <p:cNvSpPr txBox="1"/>
          <p:nvPr/>
        </p:nvSpPr>
        <p:spPr>
          <a:xfrm>
            <a:off x="742527" y="874358"/>
            <a:ext cx="3597782" cy="646331"/>
          </a:xfrm>
          <a:prstGeom prst="rect">
            <a:avLst/>
          </a:prstGeom>
          <a:noFill/>
        </p:spPr>
        <p:txBody>
          <a:bodyPr wrap="square">
            <a:spAutoFit/>
          </a:bodyPr>
          <a:lstStyle/>
          <a:p>
            <a:pPr lvl="0">
              <a:spcBef>
                <a:spcPct val="50000"/>
              </a:spcBef>
              <a:buClr>
                <a:schemeClr val="accent2"/>
              </a:buClr>
            </a:pPr>
            <a:r>
              <a:rPr lang="zh-CN" altLang="en-US" sz="36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rPr>
              <a:t>等效温度荷载</a:t>
            </a:r>
          </a:p>
        </p:txBody>
      </p:sp>
      <p:sp>
        <p:nvSpPr>
          <p:cNvPr id="27" name="文本框 26">
            <a:extLst>
              <a:ext uri="{FF2B5EF4-FFF2-40B4-BE49-F238E27FC236}">
                <a16:creationId xmlns:a16="http://schemas.microsoft.com/office/drawing/2014/main" id="{44DAF83C-43D1-B562-E927-E008E2AB78C3}"/>
              </a:ext>
            </a:extLst>
          </p:cNvPr>
          <p:cNvSpPr txBox="1"/>
          <p:nvPr/>
        </p:nvSpPr>
        <p:spPr>
          <a:xfrm>
            <a:off x="6264728" y="5286725"/>
            <a:ext cx="1951988"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等效温度荷载</a:t>
            </a:r>
          </a:p>
        </p:txBody>
      </p:sp>
      <p:sp>
        <p:nvSpPr>
          <p:cNvPr id="33" name="文本框 32">
            <a:extLst>
              <a:ext uri="{FF2B5EF4-FFF2-40B4-BE49-F238E27FC236}">
                <a16:creationId xmlns:a16="http://schemas.microsoft.com/office/drawing/2014/main" id="{15720559-B750-0175-99F0-77BE9C88BBE4}"/>
              </a:ext>
            </a:extLst>
          </p:cNvPr>
          <p:cNvSpPr txBox="1"/>
          <p:nvPr/>
        </p:nvSpPr>
        <p:spPr>
          <a:xfrm>
            <a:off x="7203692" y="3029794"/>
            <a:ext cx="4988308" cy="2446824"/>
          </a:xfrm>
          <a:prstGeom prst="rect">
            <a:avLst/>
          </a:prstGeom>
          <a:noFill/>
          <a:ln>
            <a:solidFill>
              <a:schemeClr val="accent6"/>
            </a:solidFill>
          </a:ln>
        </p:spPr>
        <p:txBody>
          <a:bodyPr wrap="square">
            <a:spAutoFit/>
          </a:bodyPr>
          <a:lstStyle/>
          <a:p>
            <a:r>
              <a:rPr lang="en-US" altLang="zh-CN" sz="900" dirty="0"/>
              <a:t>for I=1:ElementCount</a:t>
            </a:r>
          </a:p>
          <a:p>
            <a:r>
              <a:rPr lang="en-US" altLang="zh-CN" sz="900" dirty="0"/>
              <a:t>    % </a:t>
            </a:r>
            <a:r>
              <a:rPr lang="zh-CN" altLang="en-US" sz="900" dirty="0"/>
              <a:t>单元节点坐标</a:t>
            </a:r>
          </a:p>
          <a:p>
            <a:r>
              <a:rPr lang="zh-CN" altLang="en-US" sz="900" dirty="0"/>
              <a:t>    </a:t>
            </a:r>
            <a:r>
              <a:rPr lang="en-US" altLang="zh-CN" sz="900" dirty="0"/>
              <a:t>ElementNodeCoordinate=Nodes(Elements(I,:),:);</a:t>
            </a:r>
          </a:p>
          <a:p>
            <a:r>
              <a:rPr lang="en-US" altLang="zh-CN" sz="900" dirty="0"/>
              <a:t>    % </a:t>
            </a:r>
            <a:r>
              <a:rPr lang="zh-CN" altLang="en-US" sz="900" dirty="0"/>
              <a:t>计算单刚</a:t>
            </a:r>
          </a:p>
          <a:p>
            <a:r>
              <a:rPr lang="zh-CN" altLang="en-US" sz="900" dirty="0"/>
              <a:t>    </a:t>
            </a:r>
            <a:r>
              <a:rPr lang="en-US" altLang="zh-CN" sz="900" dirty="0"/>
              <a:t>[</a:t>
            </a:r>
            <a:r>
              <a:rPr lang="en-US" altLang="zh-CN" sz="900" dirty="0" err="1"/>
              <a:t>ElementStiffnessMatrix,P_dT</a:t>
            </a:r>
            <a:r>
              <a:rPr lang="en-US" altLang="zh-CN" sz="900" dirty="0"/>
              <a:t>]=</a:t>
            </a:r>
            <a:r>
              <a:rPr lang="en-US" altLang="zh-CN" sz="900" dirty="0" err="1"/>
              <a:t>Ke</a:t>
            </a:r>
            <a:r>
              <a:rPr lang="en-US" altLang="zh-CN" sz="900" dirty="0"/>
              <a:t>(D,ElementNodeCoordinate,epsilon0);%</a:t>
            </a:r>
            <a:r>
              <a:rPr lang="zh-CN" altLang="en-US" sz="900" dirty="0"/>
              <a:t>单元等效温度载荷</a:t>
            </a:r>
          </a:p>
          <a:p>
            <a:r>
              <a:rPr lang="zh-CN" altLang="en-US" sz="900" dirty="0"/>
              <a:t>    </a:t>
            </a:r>
            <a:r>
              <a:rPr lang="en-US" altLang="zh-CN" sz="900" dirty="0"/>
              <a:t>% </a:t>
            </a:r>
            <a:r>
              <a:rPr lang="zh-CN" altLang="en-US" sz="900" dirty="0"/>
              <a:t>计算单元节点自由度编号</a:t>
            </a:r>
          </a:p>
          <a:p>
            <a:r>
              <a:rPr lang="zh-CN" altLang="en-US" sz="900" dirty="0"/>
              <a:t>    </a:t>
            </a:r>
            <a:r>
              <a:rPr lang="en-US" altLang="zh-CN" sz="900" dirty="0" err="1"/>
              <a:t>ElementNodeDOF</a:t>
            </a:r>
            <a:r>
              <a:rPr lang="en-US" altLang="zh-CN" sz="900" dirty="0"/>
              <a:t>=zeros(1,24);</a:t>
            </a:r>
          </a:p>
          <a:p>
            <a:r>
              <a:rPr lang="en-US" altLang="zh-CN" sz="900" dirty="0"/>
              <a:t>    for J=1:8</a:t>
            </a:r>
          </a:p>
          <a:p>
            <a:r>
              <a:rPr lang="en-US" altLang="zh-CN" sz="900" dirty="0"/>
              <a:t>        II=(J-1)*Dof+1;</a:t>
            </a:r>
          </a:p>
          <a:p>
            <a:r>
              <a:rPr lang="en-US" altLang="zh-CN" sz="900" dirty="0"/>
              <a:t>        </a:t>
            </a:r>
            <a:r>
              <a:rPr lang="en-US" altLang="zh-CN" sz="900" dirty="0" err="1"/>
              <a:t>ElementNodeDOF</a:t>
            </a:r>
            <a:r>
              <a:rPr lang="en-US" altLang="zh-CN" sz="900" dirty="0"/>
              <a:t>(II:II+2)=(Elements(I,J)-1)*Dof+1:(Elements(I,J)-1)*Dof+3;</a:t>
            </a:r>
          </a:p>
          <a:p>
            <a:r>
              <a:rPr lang="en-US" altLang="zh-CN" sz="900" dirty="0"/>
              <a:t>    end</a:t>
            </a:r>
          </a:p>
          <a:p>
            <a:r>
              <a:rPr lang="en-US" altLang="zh-CN" sz="900" dirty="0"/>
              <a:t>    K(</a:t>
            </a:r>
            <a:r>
              <a:rPr lang="en-US" altLang="zh-CN" sz="900" dirty="0" err="1"/>
              <a:t>ElementNodeDOF,ElementNodeDOF</a:t>
            </a:r>
            <a:r>
              <a:rPr lang="en-US" altLang="zh-CN" sz="900" dirty="0"/>
              <a:t>)=K(</a:t>
            </a:r>
            <a:r>
              <a:rPr lang="en-US" altLang="zh-CN" sz="900" dirty="0" err="1"/>
              <a:t>ElementNodeDOF,ElementNodeDOF</a:t>
            </a:r>
            <a:r>
              <a:rPr lang="en-US" altLang="zh-CN" sz="900" dirty="0"/>
              <a:t>)+</a:t>
            </a:r>
            <a:r>
              <a:rPr lang="en-US" altLang="zh-CN" sz="900" dirty="0" err="1"/>
              <a:t>ElementStiffnessMatrix</a:t>
            </a:r>
            <a:r>
              <a:rPr lang="en-US" altLang="zh-CN" sz="900" dirty="0"/>
              <a:t>;%</a:t>
            </a:r>
            <a:r>
              <a:rPr lang="zh-CN" altLang="en-US" sz="900" dirty="0"/>
              <a:t>根据单元节点自由度  组装总刚</a:t>
            </a:r>
          </a:p>
          <a:p>
            <a:r>
              <a:rPr lang="zh-CN" altLang="en-US" sz="900" dirty="0"/>
              <a:t>    </a:t>
            </a:r>
            <a:r>
              <a:rPr lang="en-US" altLang="zh-CN" sz="900" dirty="0"/>
              <a:t>Force(</a:t>
            </a:r>
            <a:r>
              <a:rPr lang="en-US" altLang="zh-CN" sz="900" dirty="0" err="1"/>
              <a:t>ElementNodeDOF</a:t>
            </a:r>
            <a:r>
              <a:rPr lang="en-US" altLang="zh-CN" sz="900" dirty="0"/>
              <a:t>)=Force(</a:t>
            </a:r>
            <a:r>
              <a:rPr lang="en-US" altLang="zh-CN" sz="900" dirty="0" err="1"/>
              <a:t>ElementNodeDOF</a:t>
            </a:r>
            <a:r>
              <a:rPr lang="en-US" altLang="zh-CN" sz="900" dirty="0"/>
              <a:t>)+</a:t>
            </a:r>
            <a:r>
              <a:rPr lang="en-US" altLang="zh-CN" sz="900" dirty="0" err="1"/>
              <a:t>P_dT</a:t>
            </a:r>
            <a:r>
              <a:rPr lang="en-US" altLang="zh-CN" sz="900" dirty="0"/>
              <a:t>;%%</a:t>
            </a:r>
            <a:r>
              <a:rPr lang="zh-CN" altLang="en-US" sz="900" dirty="0"/>
              <a:t>等效温度载荷</a:t>
            </a:r>
          </a:p>
          <a:p>
            <a:r>
              <a:rPr lang="en-US" altLang="zh-CN" sz="900" dirty="0"/>
              <a:t>end</a:t>
            </a:r>
            <a:endParaRPr lang="zh-CN" altLang="en-US" sz="900" dirty="0"/>
          </a:p>
        </p:txBody>
      </p:sp>
    </p:spTree>
    <p:extLst>
      <p:ext uri="{BB962C8B-B14F-4D97-AF65-F5344CB8AC3E}">
        <p14:creationId xmlns:p14="http://schemas.microsoft.com/office/powerpoint/2010/main" val="1414493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D3A410D8-A5C7-23F3-25D9-39EA72F18283}"/>
              </a:ext>
            </a:extLst>
          </p:cNvPr>
          <p:cNvSpPr txBox="1"/>
          <p:nvPr/>
        </p:nvSpPr>
        <p:spPr>
          <a:xfrm>
            <a:off x="742527" y="874358"/>
            <a:ext cx="3597782" cy="646331"/>
          </a:xfrm>
          <a:prstGeom prst="rect">
            <a:avLst/>
          </a:prstGeom>
          <a:noFill/>
        </p:spPr>
        <p:txBody>
          <a:bodyPr wrap="square">
            <a:spAutoFit/>
          </a:bodyPr>
          <a:lstStyle/>
          <a:p>
            <a:pPr lvl="0">
              <a:spcBef>
                <a:spcPct val="50000"/>
              </a:spcBef>
              <a:buClr>
                <a:schemeClr val="accent2"/>
              </a:buClr>
            </a:pPr>
            <a:r>
              <a:rPr lang="zh-CN" altLang="en-US" sz="36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rPr>
              <a:t>六面体实体单元</a:t>
            </a:r>
          </a:p>
        </p:txBody>
      </p:sp>
      <p:pic>
        <p:nvPicPr>
          <p:cNvPr id="5" name="图片 4">
            <a:extLst>
              <a:ext uri="{FF2B5EF4-FFF2-40B4-BE49-F238E27FC236}">
                <a16:creationId xmlns:a16="http://schemas.microsoft.com/office/drawing/2014/main" id="{AE2E1B67-1AAA-C87F-5483-747AF7AA189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387156" y="1678547"/>
            <a:ext cx="2363638" cy="2294256"/>
          </a:xfrm>
          <a:prstGeom prst="rect">
            <a:avLst/>
          </a:prstGeom>
        </p:spPr>
      </p:pic>
      <p:pic>
        <p:nvPicPr>
          <p:cNvPr id="9" name="图片 8">
            <a:extLst>
              <a:ext uri="{FF2B5EF4-FFF2-40B4-BE49-F238E27FC236}">
                <a16:creationId xmlns:a16="http://schemas.microsoft.com/office/drawing/2014/main" id="{556EF082-D30B-4AB1-AB40-E9BF474F0328}"/>
              </a:ext>
            </a:extLst>
          </p:cNvPr>
          <p:cNvPicPr>
            <a:picLocks noChangeAspect="1"/>
          </p:cNvPicPr>
          <p:nvPr/>
        </p:nvPicPr>
        <p:blipFill>
          <a:blip r:embed="rId4"/>
          <a:stretch>
            <a:fillRect/>
          </a:stretch>
        </p:blipFill>
        <p:spPr>
          <a:xfrm>
            <a:off x="2976879" y="1814170"/>
            <a:ext cx="2854961" cy="596151"/>
          </a:xfrm>
          <a:prstGeom prst="rect">
            <a:avLst/>
          </a:prstGeom>
        </p:spPr>
      </p:pic>
      <p:pic>
        <p:nvPicPr>
          <p:cNvPr id="13" name="图片 12">
            <a:extLst>
              <a:ext uri="{FF2B5EF4-FFF2-40B4-BE49-F238E27FC236}">
                <a16:creationId xmlns:a16="http://schemas.microsoft.com/office/drawing/2014/main" id="{F2ACC8A7-985A-98AB-6C49-B7EA1377922E}"/>
              </a:ext>
            </a:extLst>
          </p:cNvPr>
          <p:cNvPicPr>
            <a:picLocks noChangeAspect="1"/>
          </p:cNvPicPr>
          <p:nvPr/>
        </p:nvPicPr>
        <p:blipFill>
          <a:blip r:embed="rId5"/>
          <a:stretch>
            <a:fillRect/>
          </a:stretch>
        </p:blipFill>
        <p:spPr>
          <a:xfrm>
            <a:off x="5998272" y="1842465"/>
            <a:ext cx="2157070" cy="426088"/>
          </a:xfrm>
          <a:prstGeom prst="rect">
            <a:avLst/>
          </a:prstGeom>
        </p:spPr>
      </p:pic>
      <p:pic>
        <p:nvPicPr>
          <p:cNvPr id="25" name="图片 24">
            <a:extLst>
              <a:ext uri="{FF2B5EF4-FFF2-40B4-BE49-F238E27FC236}">
                <a16:creationId xmlns:a16="http://schemas.microsoft.com/office/drawing/2014/main" id="{FDD99C33-9C45-7127-B21D-64340FF6E2B4}"/>
              </a:ext>
            </a:extLst>
          </p:cNvPr>
          <p:cNvPicPr>
            <a:picLocks noChangeAspect="1"/>
          </p:cNvPicPr>
          <p:nvPr/>
        </p:nvPicPr>
        <p:blipFill>
          <a:blip r:embed="rId6"/>
          <a:stretch>
            <a:fillRect/>
          </a:stretch>
        </p:blipFill>
        <p:spPr>
          <a:xfrm>
            <a:off x="2966719" y="2411122"/>
            <a:ext cx="3488507" cy="585359"/>
          </a:xfrm>
          <a:prstGeom prst="rect">
            <a:avLst/>
          </a:prstGeom>
        </p:spPr>
      </p:pic>
      <p:pic>
        <p:nvPicPr>
          <p:cNvPr id="29" name="图片 28">
            <a:extLst>
              <a:ext uri="{FF2B5EF4-FFF2-40B4-BE49-F238E27FC236}">
                <a16:creationId xmlns:a16="http://schemas.microsoft.com/office/drawing/2014/main" id="{1BB9079E-D652-4C3A-AC09-F65D4B4F45EE}"/>
              </a:ext>
            </a:extLst>
          </p:cNvPr>
          <p:cNvPicPr>
            <a:picLocks noChangeAspect="1"/>
          </p:cNvPicPr>
          <p:nvPr/>
        </p:nvPicPr>
        <p:blipFill>
          <a:blip r:embed="rId7"/>
          <a:stretch>
            <a:fillRect/>
          </a:stretch>
        </p:blipFill>
        <p:spPr>
          <a:xfrm>
            <a:off x="3126520" y="2923461"/>
            <a:ext cx="7313782" cy="562162"/>
          </a:xfrm>
          <a:prstGeom prst="rect">
            <a:avLst/>
          </a:prstGeom>
        </p:spPr>
      </p:pic>
      <p:pic>
        <p:nvPicPr>
          <p:cNvPr id="31" name="图片 30">
            <a:extLst>
              <a:ext uri="{FF2B5EF4-FFF2-40B4-BE49-F238E27FC236}">
                <a16:creationId xmlns:a16="http://schemas.microsoft.com/office/drawing/2014/main" id="{A3D24702-DB21-B3CF-711F-90948BE42523}"/>
              </a:ext>
            </a:extLst>
          </p:cNvPr>
          <p:cNvPicPr>
            <a:picLocks noChangeAspect="1"/>
          </p:cNvPicPr>
          <p:nvPr/>
        </p:nvPicPr>
        <p:blipFill>
          <a:blip r:embed="rId8"/>
          <a:stretch>
            <a:fillRect/>
          </a:stretch>
        </p:blipFill>
        <p:spPr>
          <a:xfrm>
            <a:off x="3078979" y="3345445"/>
            <a:ext cx="4107557" cy="573981"/>
          </a:xfrm>
          <a:prstGeom prst="rect">
            <a:avLst/>
          </a:prstGeom>
        </p:spPr>
      </p:pic>
      <p:pic>
        <p:nvPicPr>
          <p:cNvPr id="33" name="图片 32">
            <a:extLst>
              <a:ext uri="{FF2B5EF4-FFF2-40B4-BE49-F238E27FC236}">
                <a16:creationId xmlns:a16="http://schemas.microsoft.com/office/drawing/2014/main" id="{10D30132-0F75-675E-42E0-4AD5E1DFAC31}"/>
              </a:ext>
            </a:extLst>
          </p:cNvPr>
          <p:cNvPicPr>
            <a:picLocks noChangeAspect="1"/>
          </p:cNvPicPr>
          <p:nvPr/>
        </p:nvPicPr>
        <p:blipFill>
          <a:blip r:embed="rId9"/>
          <a:stretch>
            <a:fillRect/>
          </a:stretch>
        </p:blipFill>
        <p:spPr>
          <a:xfrm>
            <a:off x="429214" y="3972802"/>
            <a:ext cx="3190844" cy="2783597"/>
          </a:xfrm>
          <a:prstGeom prst="rect">
            <a:avLst/>
          </a:prstGeom>
        </p:spPr>
      </p:pic>
      <p:pic>
        <p:nvPicPr>
          <p:cNvPr id="35" name="图片 34">
            <a:extLst>
              <a:ext uri="{FF2B5EF4-FFF2-40B4-BE49-F238E27FC236}">
                <a16:creationId xmlns:a16="http://schemas.microsoft.com/office/drawing/2014/main" id="{48DC7A94-3EBB-3A77-F0A3-1F1A373C79BD}"/>
              </a:ext>
            </a:extLst>
          </p:cNvPr>
          <p:cNvPicPr>
            <a:picLocks noChangeAspect="1"/>
          </p:cNvPicPr>
          <p:nvPr/>
        </p:nvPicPr>
        <p:blipFill>
          <a:blip r:embed="rId10"/>
          <a:stretch>
            <a:fillRect/>
          </a:stretch>
        </p:blipFill>
        <p:spPr>
          <a:xfrm>
            <a:off x="3592582" y="4070233"/>
            <a:ext cx="2236779" cy="1402540"/>
          </a:xfrm>
          <a:prstGeom prst="rect">
            <a:avLst/>
          </a:prstGeom>
        </p:spPr>
      </p:pic>
      <p:pic>
        <p:nvPicPr>
          <p:cNvPr id="37" name="图片 36">
            <a:extLst>
              <a:ext uri="{FF2B5EF4-FFF2-40B4-BE49-F238E27FC236}">
                <a16:creationId xmlns:a16="http://schemas.microsoft.com/office/drawing/2014/main" id="{D6F2B534-FA1A-FB8D-B2EF-4CDC1C430B33}"/>
              </a:ext>
            </a:extLst>
          </p:cNvPr>
          <p:cNvPicPr>
            <a:picLocks noChangeAspect="1"/>
          </p:cNvPicPr>
          <p:nvPr/>
        </p:nvPicPr>
        <p:blipFill>
          <a:blip r:embed="rId11"/>
          <a:stretch>
            <a:fillRect/>
          </a:stretch>
        </p:blipFill>
        <p:spPr>
          <a:xfrm>
            <a:off x="3592582" y="5496981"/>
            <a:ext cx="1898697" cy="1283626"/>
          </a:xfrm>
          <a:prstGeom prst="rect">
            <a:avLst/>
          </a:prstGeom>
        </p:spPr>
      </p:pic>
      <p:pic>
        <p:nvPicPr>
          <p:cNvPr id="39" name="图片 38">
            <a:extLst>
              <a:ext uri="{FF2B5EF4-FFF2-40B4-BE49-F238E27FC236}">
                <a16:creationId xmlns:a16="http://schemas.microsoft.com/office/drawing/2014/main" id="{2B928E83-5EE0-E31E-D220-0D5510383EFE}"/>
              </a:ext>
            </a:extLst>
          </p:cNvPr>
          <p:cNvPicPr>
            <a:picLocks noChangeAspect="1"/>
          </p:cNvPicPr>
          <p:nvPr/>
        </p:nvPicPr>
        <p:blipFill>
          <a:blip r:embed="rId12"/>
          <a:stretch>
            <a:fillRect/>
          </a:stretch>
        </p:blipFill>
        <p:spPr>
          <a:xfrm>
            <a:off x="8406295" y="1764551"/>
            <a:ext cx="3166467" cy="562163"/>
          </a:xfrm>
          <a:prstGeom prst="rect">
            <a:avLst/>
          </a:prstGeom>
        </p:spPr>
      </p:pic>
      <p:pic>
        <p:nvPicPr>
          <p:cNvPr id="41" name="图片 40">
            <a:extLst>
              <a:ext uri="{FF2B5EF4-FFF2-40B4-BE49-F238E27FC236}">
                <a16:creationId xmlns:a16="http://schemas.microsoft.com/office/drawing/2014/main" id="{4331697C-3D24-95D9-9BF3-B9A72476FC1F}"/>
              </a:ext>
            </a:extLst>
          </p:cNvPr>
          <p:cNvPicPr>
            <a:picLocks noChangeAspect="1"/>
          </p:cNvPicPr>
          <p:nvPr/>
        </p:nvPicPr>
        <p:blipFill>
          <a:blip r:embed="rId13"/>
          <a:stretch>
            <a:fillRect/>
          </a:stretch>
        </p:blipFill>
        <p:spPr>
          <a:xfrm>
            <a:off x="6576320" y="3836955"/>
            <a:ext cx="2400742" cy="1402539"/>
          </a:xfrm>
          <a:prstGeom prst="rect">
            <a:avLst/>
          </a:prstGeom>
        </p:spPr>
      </p:pic>
      <p:pic>
        <p:nvPicPr>
          <p:cNvPr id="47" name="图片 46">
            <a:extLst>
              <a:ext uri="{FF2B5EF4-FFF2-40B4-BE49-F238E27FC236}">
                <a16:creationId xmlns:a16="http://schemas.microsoft.com/office/drawing/2014/main" id="{25020912-FD56-228F-1869-11FAE2FF78DB}"/>
              </a:ext>
            </a:extLst>
          </p:cNvPr>
          <p:cNvPicPr>
            <a:picLocks noChangeAspect="1"/>
          </p:cNvPicPr>
          <p:nvPr/>
        </p:nvPicPr>
        <p:blipFill>
          <a:blip r:embed="rId14"/>
          <a:stretch>
            <a:fillRect/>
          </a:stretch>
        </p:blipFill>
        <p:spPr>
          <a:xfrm>
            <a:off x="6576320" y="5437524"/>
            <a:ext cx="2579281" cy="1402539"/>
          </a:xfrm>
          <a:prstGeom prst="rect">
            <a:avLst/>
          </a:prstGeom>
        </p:spPr>
      </p:pic>
      <p:sp>
        <p:nvSpPr>
          <p:cNvPr id="51" name="箭头: 右 50">
            <a:extLst>
              <a:ext uri="{FF2B5EF4-FFF2-40B4-BE49-F238E27FC236}">
                <a16:creationId xmlns:a16="http://schemas.microsoft.com/office/drawing/2014/main" id="{7D3276CF-F84D-230A-7168-4DCC4C15AC86}"/>
              </a:ext>
            </a:extLst>
          </p:cNvPr>
          <p:cNvSpPr/>
          <p:nvPr/>
        </p:nvSpPr>
        <p:spPr>
          <a:xfrm rot="10800000">
            <a:off x="5795289" y="6067501"/>
            <a:ext cx="405116" cy="2111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9pPr>
          </a:lstStyle>
          <a:p>
            <a:pPr algn="ctr"/>
            <a:endParaRPr lang="zh-CN" altLang="en-US"/>
          </a:p>
        </p:txBody>
      </p:sp>
      <p:sp>
        <p:nvSpPr>
          <p:cNvPr id="52" name="文本框 51">
            <a:extLst>
              <a:ext uri="{FF2B5EF4-FFF2-40B4-BE49-F238E27FC236}">
                <a16:creationId xmlns:a16="http://schemas.microsoft.com/office/drawing/2014/main" id="{7C8A4D9C-F111-8772-7824-088B34809404}"/>
              </a:ext>
            </a:extLst>
          </p:cNvPr>
          <p:cNvSpPr txBox="1"/>
          <p:nvPr/>
        </p:nvSpPr>
        <p:spPr>
          <a:xfrm>
            <a:off x="6783425" y="5127855"/>
            <a:ext cx="1700116" cy="400110"/>
          </a:xfrm>
          <a:prstGeom prst="rect">
            <a:avLst/>
          </a:prstGeom>
          <a:noFill/>
        </p:spPr>
        <p:txBody>
          <a:bodyPr wrap="square" rtlCol="0">
            <a:spAutoFit/>
          </a:bodyPr>
          <a:lstStyle/>
          <a:p>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Jacob</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矩阵</a:t>
            </a:r>
          </a:p>
        </p:txBody>
      </p:sp>
      <p:sp>
        <p:nvSpPr>
          <p:cNvPr id="53" name="文本框 52">
            <a:extLst>
              <a:ext uri="{FF2B5EF4-FFF2-40B4-BE49-F238E27FC236}">
                <a16:creationId xmlns:a16="http://schemas.microsoft.com/office/drawing/2014/main" id="{50D465BE-B656-C059-3EF1-80345B3E0FFF}"/>
              </a:ext>
            </a:extLst>
          </p:cNvPr>
          <p:cNvSpPr txBox="1"/>
          <p:nvPr/>
        </p:nvSpPr>
        <p:spPr>
          <a:xfrm>
            <a:off x="9936080" y="2252508"/>
            <a:ext cx="1700116"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几何场插值</a:t>
            </a:r>
          </a:p>
        </p:txBody>
      </p:sp>
      <p:pic>
        <p:nvPicPr>
          <p:cNvPr id="55" name="图片 54">
            <a:extLst>
              <a:ext uri="{FF2B5EF4-FFF2-40B4-BE49-F238E27FC236}">
                <a16:creationId xmlns:a16="http://schemas.microsoft.com/office/drawing/2014/main" id="{A770BE00-8168-0964-7E69-6F3521EB8FA2}"/>
              </a:ext>
            </a:extLst>
          </p:cNvPr>
          <p:cNvPicPr>
            <a:picLocks noChangeAspect="1"/>
          </p:cNvPicPr>
          <p:nvPr/>
        </p:nvPicPr>
        <p:blipFill>
          <a:blip r:embed="rId15"/>
          <a:stretch>
            <a:fillRect/>
          </a:stretch>
        </p:blipFill>
        <p:spPr>
          <a:xfrm>
            <a:off x="9932077" y="5239494"/>
            <a:ext cx="1381895" cy="1488468"/>
          </a:xfrm>
          <a:prstGeom prst="rect">
            <a:avLst/>
          </a:prstGeom>
        </p:spPr>
      </p:pic>
      <p:sp>
        <p:nvSpPr>
          <p:cNvPr id="56" name="箭头: 右 55">
            <a:extLst>
              <a:ext uri="{FF2B5EF4-FFF2-40B4-BE49-F238E27FC236}">
                <a16:creationId xmlns:a16="http://schemas.microsoft.com/office/drawing/2014/main" id="{4A1791A4-BABA-798F-CA95-CB30BED00C58}"/>
              </a:ext>
            </a:extLst>
          </p:cNvPr>
          <p:cNvSpPr/>
          <p:nvPr/>
        </p:nvSpPr>
        <p:spPr>
          <a:xfrm rot="10800000">
            <a:off x="9359650" y="6077321"/>
            <a:ext cx="405116" cy="2111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9pPr>
          </a:lstStyle>
          <a:p>
            <a:pPr algn="ctr"/>
            <a:endParaRPr lang="zh-CN" altLang="en-US"/>
          </a:p>
        </p:txBody>
      </p:sp>
      <p:pic>
        <p:nvPicPr>
          <p:cNvPr id="58" name="图片 57">
            <a:extLst>
              <a:ext uri="{FF2B5EF4-FFF2-40B4-BE49-F238E27FC236}">
                <a16:creationId xmlns:a16="http://schemas.microsoft.com/office/drawing/2014/main" id="{CFDBFF81-433B-E3E8-AB1B-127758FF3B9B}"/>
              </a:ext>
            </a:extLst>
          </p:cNvPr>
          <p:cNvPicPr>
            <a:picLocks noChangeAspect="1"/>
          </p:cNvPicPr>
          <p:nvPr/>
        </p:nvPicPr>
        <p:blipFill>
          <a:blip r:embed="rId16"/>
          <a:stretch>
            <a:fillRect/>
          </a:stretch>
        </p:blipFill>
        <p:spPr>
          <a:xfrm>
            <a:off x="9211412" y="4002674"/>
            <a:ext cx="2722822" cy="1209777"/>
          </a:xfrm>
          <a:prstGeom prst="rect">
            <a:avLst/>
          </a:prstGeom>
        </p:spPr>
      </p:pic>
      <p:pic>
        <p:nvPicPr>
          <p:cNvPr id="60" name="图片 59">
            <a:extLst>
              <a:ext uri="{FF2B5EF4-FFF2-40B4-BE49-F238E27FC236}">
                <a16:creationId xmlns:a16="http://schemas.microsoft.com/office/drawing/2014/main" id="{5F717DD1-7424-19CF-13EC-85F739FB7DEB}"/>
              </a:ext>
            </a:extLst>
          </p:cNvPr>
          <p:cNvPicPr>
            <a:picLocks noChangeAspect="1"/>
          </p:cNvPicPr>
          <p:nvPr/>
        </p:nvPicPr>
        <p:blipFill rotWithShape="1">
          <a:blip r:embed="rId17"/>
          <a:srcRect t="2487" r="861"/>
          <a:stretch/>
        </p:blipFill>
        <p:spPr>
          <a:xfrm>
            <a:off x="7194699" y="3428999"/>
            <a:ext cx="2050902" cy="478233"/>
          </a:xfrm>
          <a:prstGeom prst="rect">
            <a:avLst/>
          </a:prstGeom>
        </p:spPr>
      </p:pic>
      <p:sp>
        <p:nvSpPr>
          <p:cNvPr id="50" name="箭头: 右弧形 49">
            <a:extLst>
              <a:ext uri="{FF2B5EF4-FFF2-40B4-BE49-F238E27FC236}">
                <a16:creationId xmlns:a16="http://schemas.microsoft.com/office/drawing/2014/main" id="{B73E450E-8CBE-0618-FB63-F6E817821F8E}"/>
              </a:ext>
            </a:extLst>
          </p:cNvPr>
          <p:cNvSpPr/>
          <p:nvPr/>
        </p:nvSpPr>
        <p:spPr>
          <a:xfrm rot="489682">
            <a:off x="9088612" y="2279322"/>
            <a:ext cx="507342" cy="1816239"/>
          </a:xfrm>
          <a:prstGeom prst="curvedLeftArrow">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61536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3B3BC56-DE84-D30C-CA21-C1A970549156}"/>
              </a:ext>
            </a:extLst>
          </p:cNvPr>
          <p:cNvSpPr txBox="1"/>
          <p:nvPr/>
        </p:nvSpPr>
        <p:spPr>
          <a:xfrm>
            <a:off x="742526" y="874358"/>
            <a:ext cx="9915313" cy="646331"/>
          </a:xfrm>
          <a:prstGeom prst="rect">
            <a:avLst/>
          </a:prstGeom>
          <a:noFill/>
        </p:spPr>
        <p:txBody>
          <a:bodyPr wrap="square">
            <a:spAutoFit/>
          </a:bodyPr>
          <a:lstStyle/>
          <a:p>
            <a:pPr lvl="0">
              <a:spcBef>
                <a:spcPct val="50000"/>
              </a:spcBef>
              <a:buClr>
                <a:schemeClr val="accent2"/>
              </a:buClr>
            </a:pPr>
            <a:r>
              <a:rPr lang="zh-CN" altLang="en-US" sz="36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rPr>
              <a:t>六面体单元</a:t>
            </a:r>
            <a:r>
              <a:rPr lang="en-US" altLang="zh-CN" sz="3600" b="1"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Jacob</a:t>
            </a:r>
            <a:r>
              <a:rPr lang="zh-CN" altLang="en-US" sz="3600" b="1"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矩阵</a:t>
            </a:r>
            <a:r>
              <a:rPr lang="zh-CN" altLang="en-US" sz="36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600" b="1"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应变矩阵</a:t>
            </a:r>
            <a:r>
              <a:rPr lang="en-US" altLang="zh-CN" sz="3600" b="1"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36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rPr>
              <a:t>代码实现</a:t>
            </a:r>
          </a:p>
        </p:txBody>
      </p:sp>
      <p:sp>
        <p:nvSpPr>
          <p:cNvPr id="8" name="文本框 7">
            <a:extLst>
              <a:ext uri="{FF2B5EF4-FFF2-40B4-BE49-F238E27FC236}">
                <a16:creationId xmlns:a16="http://schemas.microsoft.com/office/drawing/2014/main" id="{C2BB0E75-3C71-2B3D-AA1A-EF3942CDA380}"/>
              </a:ext>
            </a:extLst>
          </p:cNvPr>
          <p:cNvSpPr txBox="1"/>
          <p:nvPr/>
        </p:nvSpPr>
        <p:spPr>
          <a:xfrm>
            <a:off x="112606" y="1828658"/>
            <a:ext cx="5759874" cy="3785652"/>
          </a:xfrm>
          <a:prstGeom prst="rect">
            <a:avLst/>
          </a:prstGeom>
          <a:noFill/>
          <a:ln>
            <a:solidFill>
              <a:schemeClr val="accent6"/>
            </a:solidFill>
          </a:ln>
        </p:spPr>
        <p:txBody>
          <a:bodyPr wrap="square">
            <a:spAutoFit/>
          </a:bodyPr>
          <a:lstStyle/>
          <a:p>
            <a:r>
              <a:rPr lang="en-US" altLang="zh-CN" sz="1000" dirty="0"/>
              <a:t>for X=1:2</a:t>
            </a:r>
          </a:p>
          <a:p>
            <a:r>
              <a:rPr lang="en-US" altLang="zh-CN" sz="1000" dirty="0"/>
              <a:t>    for Y=1:2</a:t>
            </a:r>
          </a:p>
          <a:p>
            <a:r>
              <a:rPr lang="en-US" altLang="zh-CN" sz="1000" dirty="0"/>
              <a:t>        for Z=1:2</a:t>
            </a:r>
          </a:p>
          <a:p>
            <a:r>
              <a:rPr lang="en-US" altLang="zh-CN" sz="1000" dirty="0"/>
              <a:t>            GP1=GaussCoordinate(X); GP2=GaussCoordinate(Y); GP3=GaussCoordinate(Z); %</a:t>
            </a:r>
            <a:r>
              <a:rPr lang="zh-CN" altLang="en-US" sz="1000" dirty="0"/>
              <a:t>高斯点坐标</a:t>
            </a:r>
          </a:p>
          <a:p>
            <a:r>
              <a:rPr lang="zh-CN" altLang="en-US" sz="1000" dirty="0"/>
              <a:t>            </a:t>
            </a:r>
            <a:r>
              <a:rPr lang="en-US" altLang="zh-CN" sz="1000" dirty="0"/>
              <a:t>% </a:t>
            </a:r>
            <a:r>
              <a:rPr lang="zh-CN" altLang="en-US" sz="1000" dirty="0"/>
              <a:t>计算形函数对总体坐标的导数（</a:t>
            </a:r>
            <a:r>
              <a:rPr lang="en-US" altLang="zh-CN" sz="1000" dirty="0"/>
              <a:t>NDerivative</a:t>
            </a:r>
            <a:r>
              <a:rPr lang="zh-CN" altLang="en-US" sz="1000" dirty="0"/>
              <a:t>）及雅可比矩阵行列式（</a:t>
            </a:r>
            <a:r>
              <a:rPr lang="en-US" altLang="zh-CN" sz="1000" dirty="0" err="1"/>
              <a:t>JacobiDET</a:t>
            </a:r>
            <a:r>
              <a:rPr lang="zh-CN" altLang="en-US" sz="1000" dirty="0"/>
              <a:t>）</a:t>
            </a:r>
          </a:p>
          <a:p>
            <a:r>
              <a:rPr lang="zh-CN" altLang="en-US" sz="1000" dirty="0"/>
              <a:t>            </a:t>
            </a:r>
            <a:r>
              <a:rPr lang="en-US" altLang="zh-CN" sz="1000" dirty="0"/>
              <a:t>[~,NDerivative, </a:t>
            </a:r>
            <a:r>
              <a:rPr lang="en-US" altLang="zh-CN" sz="1000" dirty="0" err="1"/>
              <a:t>JacobiDET</a:t>
            </a:r>
            <a:r>
              <a:rPr lang="en-US" altLang="zh-CN" sz="1000" dirty="0"/>
              <a:t>] = </a:t>
            </a:r>
            <a:r>
              <a:rPr lang="en-US" altLang="zh-CN" sz="1000" dirty="0" err="1"/>
              <a:t>ShapeFunction</a:t>
            </a:r>
            <a:r>
              <a:rPr lang="en-US" altLang="zh-CN" sz="1000" dirty="0"/>
              <a:t>([GP1 GP2 GP3], ElementNodeCoordinate);</a:t>
            </a:r>
          </a:p>
          <a:p>
            <a:r>
              <a:rPr lang="en-US" altLang="zh-CN" sz="1000" dirty="0"/>
              <a:t>            Coefficient=</a:t>
            </a:r>
            <a:r>
              <a:rPr lang="en-US" altLang="zh-CN" sz="1000" dirty="0" err="1"/>
              <a:t>GaussWeight</a:t>
            </a:r>
            <a:r>
              <a:rPr lang="en-US" altLang="zh-CN" sz="1000" dirty="0"/>
              <a:t>(X)*</a:t>
            </a:r>
            <a:r>
              <a:rPr lang="en-US" altLang="zh-CN" sz="1000" dirty="0" err="1"/>
              <a:t>GaussWeight</a:t>
            </a:r>
            <a:r>
              <a:rPr lang="en-US" altLang="zh-CN" sz="1000" dirty="0"/>
              <a:t>(Y)*</a:t>
            </a:r>
            <a:r>
              <a:rPr lang="en-US" altLang="zh-CN" sz="1000" dirty="0" err="1"/>
              <a:t>GaussWeight</a:t>
            </a:r>
            <a:r>
              <a:rPr lang="en-US" altLang="zh-CN" sz="1000" dirty="0"/>
              <a:t>(Z)*</a:t>
            </a:r>
            <a:r>
              <a:rPr lang="en-US" altLang="zh-CN" sz="1000" dirty="0" err="1"/>
              <a:t>JacobiDET</a:t>
            </a:r>
            <a:r>
              <a:rPr lang="en-US" altLang="zh-CN" sz="1000" dirty="0"/>
              <a:t>;</a:t>
            </a:r>
          </a:p>
          <a:p>
            <a:r>
              <a:rPr lang="en-US" altLang="zh-CN" sz="1000" dirty="0"/>
              <a:t>            %</a:t>
            </a:r>
            <a:r>
              <a:rPr lang="zh-CN" altLang="en-US" sz="1000" dirty="0"/>
              <a:t>计算</a:t>
            </a:r>
            <a:r>
              <a:rPr lang="en-US" altLang="zh-CN" sz="1000" dirty="0"/>
              <a:t>B</a:t>
            </a:r>
            <a:r>
              <a:rPr lang="zh-CN" altLang="en-US" sz="1000" dirty="0"/>
              <a:t>矩阵  利用形函数对总体坐标的导数（</a:t>
            </a:r>
            <a:r>
              <a:rPr lang="en-US" altLang="zh-CN" sz="1000" dirty="0"/>
              <a:t>NDerivative</a:t>
            </a:r>
            <a:r>
              <a:rPr lang="zh-CN" altLang="en-US" sz="1000" dirty="0"/>
              <a:t>）对</a:t>
            </a:r>
            <a:r>
              <a:rPr lang="en-US" altLang="zh-CN" sz="1000" dirty="0"/>
              <a:t>B</a:t>
            </a:r>
            <a:r>
              <a:rPr lang="zh-CN" altLang="en-US" sz="1000" dirty="0"/>
              <a:t>进行计算</a:t>
            </a:r>
          </a:p>
          <a:p>
            <a:r>
              <a:rPr lang="zh-CN" altLang="en-US" sz="1000" dirty="0"/>
              <a:t>            </a:t>
            </a:r>
            <a:r>
              <a:rPr lang="en-US" altLang="zh-CN" sz="1000" dirty="0"/>
              <a:t>B=zeros(6,24);</a:t>
            </a:r>
          </a:p>
          <a:p>
            <a:r>
              <a:rPr lang="en-US" altLang="zh-CN" sz="1000" dirty="0"/>
              <a:t>            for I=1:8</a:t>
            </a:r>
          </a:p>
          <a:p>
            <a:r>
              <a:rPr lang="en-US" altLang="zh-CN" sz="1000" dirty="0"/>
              <a:t>                COL=(I-1)*3+1:(I-1)*3+3;</a:t>
            </a:r>
          </a:p>
          <a:p>
            <a:r>
              <a:rPr lang="en-US" altLang="zh-CN" sz="1000" dirty="0"/>
              <a:t>                B(:,COL)=[NDerivative(1,I) 0         0;</a:t>
            </a:r>
          </a:p>
          <a:p>
            <a:r>
              <a:rPr lang="en-US" altLang="zh-CN" sz="1000" dirty="0"/>
              <a:t>                    0         NDerivative(2,I) 0;</a:t>
            </a:r>
          </a:p>
          <a:p>
            <a:r>
              <a:rPr lang="en-US" altLang="zh-CN" sz="1000" dirty="0"/>
              <a:t>                    0         0         NDerivative(3,I);</a:t>
            </a:r>
          </a:p>
          <a:p>
            <a:r>
              <a:rPr lang="en-US" altLang="zh-CN" sz="1000" dirty="0"/>
              <a:t>                    NDerivative(2,I) NDerivative(1,I) 0;</a:t>
            </a:r>
          </a:p>
          <a:p>
            <a:r>
              <a:rPr lang="en-US" altLang="zh-CN" sz="1000" dirty="0"/>
              <a:t>                    0         NDerivative(3,I) NDerivative(2,I);</a:t>
            </a:r>
          </a:p>
          <a:p>
            <a:r>
              <a:rPr lang="en-US" altLang="zh-CN" sz="1000" dirty="0"/>
              <a:t>                    NDerivative(3,I) 0         NDerivative(1,I)];</a:t>
            </a:r>
          </a:p>
          <a:p>
            <a:r>
              <a:rPr lang="en-US" altLang="zh-CN" sz="1000" dirty="0"/>
              <a:t>            end</a:t>
            </a:r>
          </a:p>
          <a:p>
            <a:r>
              <a:rPr lang="en-US" altLang="zh-CN" sz="1000" dirty="0"/>
              <a:t>            </a:t>
            </a:r>
            <a:r>
              <a:rPr lang="en-US" altLang="zh-CN" sz="1000" dirty="0" err="1"/>
              <a:t>Ke</a:t>
            </a:r>
            <a:r>
              <a:rPr lang="en-US" altLang="zh-CN" sz="1000" dirty="0"/>
              <a:t>=</a:t>
            </a:r>
            <a:r>
              <a:rPr lang="en-US" altLang="zh-CN" sz="1000" dirty="0" err="1"/>
              <a:t>Ke+Coefficient</a:t>
            </a:r>
            <a:r>
              <a:rPr lang="en-US" altLang="zh-CN" sz="1000" dirty="0"/>
              <a:t>*B'*D*B;  %</a:t>
            </a:r>
            <a:r>
              <a:rPr lang="zh-CN" altLang="en-US" sz="1000" dirty="0"/>
              <a:t>叠加刚度阵</a:t>
            </a:r>
          </a:p>
          <a:p>
            <a:r>
              <a:rPr lang="zh-CN" altLang="en-US" sz="1000" dirty="0"/>
              <a:t>            </a:t>
            </a:r>
            <a:r>
              <a:rPr lang="en-US" altLang="zh-CN" sz="1000" dirty="0" err="1"/>
              <a:t>P_dT</a:t>
            </a:r>
            <a:r>
              <a:rPr lang="en-US" altLang="zh-CN" sz="1000" dirty="0"/>
              <a:t>=</a:t>
            </a:r>
            <a:r>
              <a:rPr lang="en-US" altLang="zh-CN" sz="1000" dirty="0" err="1"/>
              <a:t>P_dT+Coefficient</a:t>
            </a:r>
            <a:r>
              <a:rPr lang="en-US" altLang="zh-CN" sz="1000" dirty="0"/>
              <a:t>*B'*D*epsilon0; %</a:t>
            </a:r>
            <a:r>
              <a:rPr lang="zh-CN" altLang="en-US" sz="1000" dirty="0"/>
              <a:t>等效温度荷载</a:t>
            </a:r>
            <a:endParaRPr lang="en-US" altLang="zh-CN" sz="1000" dirty="0"/>
          </a:p>
          <a:p>
            <a:r>
              <a:rPr lang="en-US" altLang="zh-CN" sz="1000" dirty="0"/>
              <a:t>        end</a:t>
            </a:r>
          </a:p>
          <a:p>
            <a:r>
              <a:rPr lang="en-US" altLang="zh-CN" sz="1000" dirty="0"/>
              <a:t>    end</a:t>
            </a:r>
          </a:p>
          <a:p>
            <a:r>
              <a:rPr lang="en-US" altLang="zh-CN" sz="1000" dirty="0"/>
              <a:t>end</a:t>
            </a:r>
            <a:endParaRPr lang="zh-CN" altLang="en-US" sz="1000" dirty="0"/>
          </a:p>
        </p:txBody>
      </p:sp>
      <p:sp>
        <p:nvSpPr>
          <p:cNvPr id="12" name="文本框 11">
            <a:extLst>
              <a:ext uri="{FF2B5EF4-FFF2-40B4-BE49-F238E27FC236}">
                <a16:creationId xmlns:a16="http://schemas.microsoft.com/office/drawing/2014/main" id="{20AB9191-9737-4D26-630D-F0F7A474566F}"/>
              </a:ext>
            </a:extLst>
          </p:cNvPr>
          <p:cNvSpPr txBox="1"/>
          <p:nvPr/>
        </p:nvSpPr>
        <p:spPr>
          <a:xfrm>
            <a:off x="6096000" y="1828658"/>
            <a:ext cx="5759874" cy="4131900"/>
          </a:xfrm>
          <a:prstGeom prst="rect">
            <a:avLst/>
          </a:prstGeom>
          <a:noFill/>
          <a:ln>
            <a:solidFill>
              <a:schemeClr val="accent6"/>
            </a:solidFill>
          </a:ln>
        </p:spPr>
        <p:txBody>
          <a:bodyPr wrap="square">
            <a:spAutoFit/>
          </a:bodyPr>
          <a:lstStyle/>
          <a:p>
            <a:r>
              <a:rPr lang="en-US" altLang="zh-CN" sz="1050" dirty="0"/>
              <a:t>function [</a:t>
            </a:r>
            <a:r>
              <a:rPr lang="en-US" altLang="zh-CN" sz="1050" dirty="0" err="1"/>
              <a:t>N,NDerivative,JacobiDET</a:t>
            </a:r>
            <a:r>
              <a:rPr lang="en-US" altLang="zh-CN" sz="1050" dirty="0"/>
              <a:t>] = </a:t>
            </a:r>
            <a:r>
              <a:rPr lang="en-US" altLang="zh-CN" sz="1050" dirty="0" err="1"/>
              <a:t>ShapeFunction</a:t>
            </a:r>
            <a:r>
              <a:rPr lang="en-US" altLang="zh-CN" sz="1050" dirty="0"/>
              <a:t>(</a:t>
            </a:r>
            <a:r>
              <a:rPr lang="en-US" altLang="zh-CN" sz="1050" dirty="0" err="1"/>
              <a:t>GaussPoint,ElementNodeCoordinate</a:t>
            </a:r>
            <a:r>
              <a:rPr lang="en-US" altLang="zh-CN" sz="1050" dirty="0"/>
              <a:t>)</a:t>
            </a:r>
          </a:p>
          <a:p>
            <a:r>
              <a:rPr lang="en-US" altLang="zh-CN" sz="1050" dirty="0"/>
              <a:t> %</a:t>
            </a:r>
            <a:r>
              <a:rPr lang="zh-CN" altLang="en-US" sz="1050" dirty="0"/>
              <a:t>等参元坐标  每一列代表一个点的坐标</a:t>
            </a:r>
          </a:p>
          <a:p>
            <a:pPr lvl="1"/>
            <a:r>
              <a:rPr lang="en-US" altLang="zh-CN" sz="1050" dirty="0" err="1"/>
              <a:t>ParentNodes</a:t>
            </a:r>
            <a:r>
              <a:rPr lang="en-US" altLang="zh-CN" sz="1050" dirty="0"/>
              <a:t>=[-1  1  1 -1 -1  1  1 -1;</a:t>
            </a:r>
          </a:p>
          <a:p>
            <a:pPr lvl="1"/>
            <a:r>
              <a:rPr lang="en-US" altLang="zh-CN" sz="1050" dirty="0"/>
              <a:t>    -1 -1  1  1 -1 -1  1  1;</a:t>
            </a:r>
          </a:p>
          <a:p>
            <a:pPr lvl="1"/>
            <a:r>
              <a:rPr lang="en-US" altLang="zh-CN" sz="1050" dirty="0"/>
              <a:t>    -1 -1 -1 -1  1  1  1  1];</a:t>
            </a:r>
          </a:p>
          <a:p>
            <a:pPr lvl="1"/>
            <a:r>
              <a:rPr lang="en-US" altLang="zh-CN" sz="1050" dirty="0"/>
              <a:t>N=zeros(8,1); %</a:t>
            </a:r>
            <a:r>
              <a:rPr lang="zh-CN" altLang="en-US" sz="1050" dirty="0"/>
              <a:t>初始化形函数矩阵</a:t>
            </a:r>
            <a:r>
              <a:rPr lang="en-US" altLang="zh-CN" sz="1050" dirty="0"/>
              <a:t>8*1</a:t>
            </a:r>
          </a:p>
          <a:p>
            <a:pPr lvl="1"/>
            <a:r>
              <a:rPr lang="en-US" altLang="zh-CN" sz="1050" dirty="0" err="1"/>
              <a:t>ParentNDerivative</a:t>
            </a:r>
            <a:r>
              <a:rPr lang="en-US" altLang="zh-CN" sz="1050" dirty="0"/>
              <a:t>=zeros(3,8);%</a:t>
            </a:r>
            <a:r>
              <a:rPr lang="zh-CN" altLang="en-US" sz="1050" dirty="0"/>
              <a:t>初始化形函数对局部坐标的导数矩阵</a:t>
            </a:r>
            <a:r>
              <a:rPr lang="en-US" altLang="zh-CN" sz="1050" dirty="0"/>
              <a:t>3*8</a:t>
            </a:r>
          </a:p>
          <a:p>
            <a:pPr lvl="1"/>
            <a:r>
              <a:rPr lang="en-US" altLang="zh-CN" sz="1050" dirty="0"/>
              <a:t>%</a:t>
            </a:r>
            <a:r>
              <a:rPr lang="zh-CN" altLang="en-US" sz="1050" dirty="0"/>
              <a:t>计算形函数及形函数对局部坐标导数</a:t>
            </a:r>
          </a:p>
          <a:p>
            <a:pPr lvl="1"/>
            <a:r>
              <a:rPr lang="en-US" altLang="zh-CN" sz="1050" dirty="0"/>
              <a:t>for I=1:8</a:t>
            </a:r>
          </a:p>
          <a:p>
            <a:pPr lvl="1"/>
            <a:r>
              <a:rPr lang="en-US" altLang="zh-CN" sz="1050" dirty="0"/>
              <a:t>    </a:t>
            </a:r>
            <a:r>
              <a:rPr lang="en-US" altLang="zh-CN" sz="1050" dirty="0" err="1"/>
              <a:t>XPoint</a:t>
            </a:r>
            <a:r>
              <a:rPr lang="en-US" altLang="zh-CN" sz="1050" dirty="0"/>
              <a:t> = </a:t>
            </a:r>
            <a:r>
              <a:rPr lang="en-US" altLang="zh-CN" sz="1050" dirty="0" err="1"/>
              <a:t>ParentNodes</a:t>
            </a:r>
            <a:r>
              <a:rPr lang="en-US" altLang="zh-CN" sz="1050" dirty="0"/>
              <a:t>(1,I);</a:t>
            </a:r>
          </a:p>
          <a:p>
            <a:pPr lvl="1"/>
            <a:r>
              <a:rPr lang="en-US" altLang="zh-CN" sz="1050" dirty="0"/>
              <a:t>    </a:t>
            </a:r>
            <a:r>
              <a:rPr lang="en-US" altLang="zh-CN" sz="1050" dirty="0" err="1"/>
              <a:t>YPoint</a:t>
            </a:r>
            <a:r>
              <a:rPr lang="en-US" altLang="zh-CN" sz="1050" dirty="0"/>
              <a:t> = </a:t>
            </a:r>
            <a:r>
              <a:rPr lang="en-US" altLang="zh-CN" sz="1050" dirty="0" err="1"/>
              <a:t>ParentNodes</a:t>
            </a:r>
            <a:r>
              <a:rPr lang="en-US" altLang="zh-CN" sz="1050" dirty="0"/>
              <a:t>(2,I);</a:t>
            </a:r>
          </a:p>
          <a:p>
            <a:pPr lvl="1"/>
            <a:r>
              <a:rPr lang="en-US" altLang="zh-CN" sz="1050" dirty="0"/>
              <a:t>    </a:t>
            </a:r>
            <a:r>
              <a:rPr lang="en-US" altLang="zh-CN" sz="1050" dirty="0" err="1"/>
              <a:t>ZPoint</a:t>
            </a:r>
            <a:r>
              <a:rPr lang="en-US" altLang="zh-CN" sz="1050" dirty="0"/>
              <a:t> = </a:t>
            </a:r>
            <a:r>
              <a:rPr lang="en-US" altLang="zh-CN" sz="1050" dirty="0" err="1"/>
              <a:t>ParentNodes</a:t>
            </a:r>
            <a:r>
              <a:rPr lang="en-US" altLang="zh-CN" sz="1050" dirty="0"/>
              <a:t>(3,I);</a:t>
            </a:r>
          </a:p>
          <a:p>
            <a:pPr lvl="1"/>
            <a:r>
              <a:rPr lang="en-US" altLang="zh-CN" sz="1050" dirty="0"/>
              <a:t>    </a:t>
            </a:r>
            <a:r>
              <a:rPr lang="en-US" altLang="zh-CN" sz="1050" dirty="0" err="1"/>
              <a:t>ShapePart</a:t>
            </a:r>
            <a:r>
              <a:rPr lang="en-US" altLang="zh-CN" sz="1050" dirty="0"/>
              <a:t> = [1+GaussPoint(1)*</a:t>
            </a:r>
            <a:r>
              <a:rPr lang="en-US" altLang="zh-CN" sz="1050" dirty="0" err="1"/>
              <a:t>XPoint</a:t>
            </a:r>
            <a:r>
              <a:rPr lang="en-US" altLang="zh-CN" sz="1050" dirty="0"/>
              <a:t> 1+GaussPoint(2)*</a:t>
            </a:r>
            <a:r>
              <a:rPr lang="en-US" altLang="zh-CN" sz="1050" dirty="0" err="1"/>
              <a:t>YPoint</a:t>
            </a:r>
            <a:r>
              <a:rPr lang="en-US" altLang="zh-CN" sz="1050" dirty="0"/>
              <a:t> 1+GaussPoint(3)*</a:t>
            </a:r>
            <a:r>
              <a:rPr lang="en-US" altLang="zh-CN" sz="1050" dirty="0" err="1"/>
              <a:t>ZPoint</a:t>
            </a:r>
            <a:r>
              <a:rPr lang="en-US" altLang="zh-CN" sz="1050" dirty="0"/>
              <a:t>];  %</a:t>
            </a:r>
            <a:r>
              <a:rPr lang="zh-CN" altLang="en-US" sz="1050" dirty="0"/>
              <a:t>定义中间变量</a:t>
            </a:r>
          </a:p>
          <a:p>
            <a:pPr lvl="1"/>
            <a:r>
              <a:rPr lang="zh-CN" altLang="en-US" sz="1050" dirty="0"/>
              <a:t>    </a:t>
            </a:r>
            <a:r>
              <a:rPr lang="en-US" altLang="zh-CN" sz="1050" dirty="0"/>
              <a:t>N(I) = 0.125*</a:t>
            </a:r>
            <a:r>
              <a:rPr lang="en-US" altLang="zh-CN" sz="1050" dirty="0" err="1"/>
              <a:t>ShapePart</a:t>
            </a:r>
            <a:r>
              <a:rPr lang="en-US" altLang="zh-CN" sz="1050" dirty="0"/>
              <a:t>(1)*</a:t>
            </a:r>
            <a:r>
              <a:rPr lang="en-US" altLang="zh-CN" sz="1050" dirty="0" err="1"/>
              <a:t>ShapePart</a:t>
            </a:r>
            <a:r>
              <a:rPr lang="en-US" altLang="zh-CN" sz="1050" dirty="0"/>
              <a:t>(2)*</a:t>
            </a:r>
            <a:r>
              <a:rPr lang="en-US" altLang="zh-CN" sz="1050" dirty="0" err="1"/>
              <a:t>ShapePart</a:t>
            </a:r>
            <a:r>
              <a:rPr lang="en-US" altLang="zh-CN" sz="1050" dirty="0"/>
              <a:t>(3);</a:t>
            </a:r>
          </a:p>
          <a:p>
            <a:pPr lvl="1"/>
            <a:r>
              <a:rPr lang="en-US" altLang="zh-CN" sz="1050" dirty="0"/>
              <a:t>    </a:t>
            </a:r>
            <a:r>
              <a:rPr lang="en-US" altLang="zh-CN" sz="1050" dirty="0" err="1"/>
              <a:t>ParentNDerivative</a:t>
            </a:r>
            <a:r>
              <a:rPr lang="en-US" altLang="zh-CN" sz="1050" dirty="0"/>
              <a:t>(1,I) = 0.125*</a:t>
            </a:r>
            <a:r>
              <a:rPr lang="en-US" altLang="zh-CN" sz="1050" dirty="0" err="1"/>
              <a:t>XPoint</a:t>
            </a:r>
            <a:r>
              <a:rPr lang="en-US" altLang="zh-CN" sz="1050" dirty="0"/>
              <a:t>*</a:t>
            </a:r>
            <a:r>
              <a:rPr lang="en-US" altLang="zh-CN" sz="1050" dirty="0" err="1"/>
              <a:t>ShapePart</a:t>
            </a:r>
            <a:r>
              <a:rPr lang="en-US" altLang="zh-CN" sz="1050" dirty="0"/>
              <a:t>(2)*</a:t>
            </a:r>
            <a:r>
              <a:rPr lang="en-US" altLang="zh-CN" sz="1050" dirty="0" err="1"/>
              <a:t>ShapePart</a:t>
            </a:r>
            <a:r>
              <a:rPr lang="en-US" altLang="zh-CN" sz="1050" dirty="0"/>
              <a:t>(3);</a:t>
            </a:r>
          </a:p>
          <a:p>
            <a:pPr lvl="1"/>
            <a:r>
              <a:rPr lang="en-US" altLang="zh-CN" sz="1050" dirty="0"/>
              <a:t>    </a:t>
            </a:r>
            <a:r>
              <a:rPr lang="en-US" altLang="zh-CN" sz="1050" dirty="0" err="1"/>
              <a:t>ParentNDerivative</a:t>
            </a:r>
            <a:r>
              <a:rPr lang="en-US" altLang="zh-CN" sz="1050" dirty="0"/>
              <a:t>(2,I) = 0.125*</a:t>
            </a:r>
            <a:r>
              <a:rPr lang="en-US" altLang="zh-CN" sz="1050" dirty="0" err="1"/>
              <a:t>YPoint</a:t>
            </a:r>
            <a:r>
              <a:rPr lang="en-US" altLang="zh-CN" sz="1050" dirty="0"/>
              <a:t>*</a:t>
            </a:r>
            <a:r>
              <a:rPr lang="en-US" altLang="zh-CN" sz="1050" dirty="0" err="1"/>
              <a:t>ShapePart</a:t>
            </a:r>
            <a:r>
              <a:rPr lang="en-US" altLang="zh-CN" sz="1050" dirty="0"/>
              <a:t>(1)*</a:t>
            </a:r>
            <a:r>
              <a:rPr lang="en-US" altLang="zh-CN" sz="1050" dirty="0" err="1"/>
              <a:t>ShapePart</a:t>
            </a:r>
            <a:r>
              <a:rPr lang="en-US" altLang="zh-CN" sz="1050" dirty="0"/>
              <a:t>(3);</a:t>
            </a:r>
          </a:p>
          <a:p>
            <a:pPr lvl="1"/>
            <a:r>
              <a:rPr lang="en-US" altLang="zh-CN" sz="1050" dirty="0"/>
              <a:t>    </a:t>
            </a:r>
            <a:r>
              <a:rPr lang="en-US" altLang="zh-CN" sz="1050" dirty="0" err="1"/>
              <a:t>ParentNDerivative</a:t>
            </a:r>
            <a:r>
              <a:rPr lang="en-US" altLang="zh-CN" sz="1050" dirty="0"/>
              <a:t>(3,I) = 0.125*</a:t>
            </a:r>
            <a:r>
              <a:rPr lang="en-US" altLang="zh-CN" sz="1050" dirty="0" err="1"/>
              <a:t>ZPoint</a:t>
            </a:r>
            <a:r>
              <a:rPr lang="en-US" altLang="zh-CN" sz="1050" dirty="0"/>
              <a:t>*</a:t>
            </a:r>
            <a:r>
              <a:rPr lang="en-US" altLang="zh-CN" sz="1050" dirty="0" err="1"/>
              <a:t>ShapePart</a:t>
            </a:r>
            <a:r>
              <a:rPr lang="en-US" altLang="zh-CN" sz="1050" dirty="0"/>
              <a:t>(1)*</a:t>
            </a:r>
            <a:r>
              <a:rPr lang="en-US" altLang="zh-CN" sz="1050" dirty="0" err="1"/>
              <a:t>ShapePart</a:t>
            </a:r>
            <a:r>
              <a:rPr lang="en-US" altLang="zh-CN" sz="1050" dirty="0"/>
              <a:t>(2);</a:t>
            </a:r>
          </a:p>
          <a:p>
            <a:pPr lvl="1"/>
            <a:r>
              <a:rPr lang="en-US" altLang="zh-CN" sz="1050" dirty="0"/>
              <a:t>end</a:t>
            </a:r>
          </a:p>
          <a:p>
            <a:pPr lvl="1"/>
            <a:r>
              <a:rPr lang="en-US" altLang="zh-CN" sz="1050" dirty="0"/>
              <a:t>Jacobi = </a:t>
            </a:r>
            <a:r>
              <a:rPr lang="en-US" altLang="zh-CN" sz="1050" dirty="0" err="1"/>
              <a:t>ParentNDerivative</a:t>
            </a:r>
            <a:r>
              <a:rPr lang="en-US" altLang="zh-CN" sz="1050" dirty="0"/>
              <a:t>*ElementNodeCoordinate;%</a:t>
            </a:r>
            <a:r>
              <a:rPr lang="zh-CN" altLang="en-US" sz="1050" dirty="0"/>
              <a:t>计算雅可比矩阵</a:t>
            </a:r>
          </a:p>
          <a:p>
            <a:pPr lvl="1"/>
            <a:r>
              <a:rPr lang="en-US" altLang="zh-CN" sz="1050" dirty="0" err="1"/>
              <a:t>JacobiDET</a:t>
            </a:r>
            <a:r>
              <a:rPr lang="en-US" altLang="zh-CN" sz="1050" dirty="0"/>
              <a:t> = det(Jacobi);%</a:t>
            </a:r>
            <a:r>
              <a:rPr lang="zh-CN" altLang="en-US" sz="1050" dirty="0"/>
              <a:t>计算雅可比行列式</a:t>
            </a:r>
          </a:p>
          <a:p>
            <a:pPr lvl="1"/>
            <a:r>
              <a:rPr lang="en-US" altLang="zh-CN" sz="1050" dirty="0" err="1"/>
              <a:t>JacobiINV</a:t>
            </a:r>
            <a:r>
              <a:rPr lang="en-US" altLang="zh-CN" sz="1050" dirty="0"/>
              <a:t>=inv(Jacobi);%</a:t>
            </a:r>
            <a:r>
              <a:rPr lang="zh-CN" altLang="en-US" sz="1050" dirty="0"/>
              <a:t>对雅可比行列式求逆</a:t>
            </a:r>
          </a:p>
          <a:p>
            <a:pPr lvl="1"/>
            <a:r>
              <a:rPr lang="en-US" altLang="zh-CN" sz="1050" dirty="0"/>
              <a:t>NDerivative=</a:t>
            </a:r>
            <a:r>
              <a:rPr lang="en-US" altLang="zh-CN" sz="1050" dirty="0" err="1"/>
              <a:t>JacobiINV</a:t>
            </a:r>
            <a:r>
              <a:rPr lang="en-US" altLang="zh-CN" sz="1050" dirty="0"/>
              <a:t>*</a:t>
            </a:r>
            <a:r>
              <a:rPr lang="en-US" altLang="zh-CN" sz="1050" dirty="0" err="1"/>
              <a:t>ParentNDerivative</a:t>
            </a:r>
            <a:r>
              <a:rPr lang="en-US" altLang="zh-CN" sz="1050" dirty="0"/>
              <a:t>;%</a:t>
            </a:r>
            <a:r>
              <a:rPr lang="zh-CN" altLang="en-US" sz="1050" dirty="0"/>
              <a:t>利用雅可比行列式的逆计算形函数对结构坐标的导数</a:t>
            </a:r>
            <a:r>
              <a:rPr lang="en-US" altLang="zh-CN" sz="1050" dirty="0"/>
              <a:t>3*8</a:t>
            </a:r>
            <a:endParaRPr lang="zh-CN" altLang="en-US" sz="1050" dirty="0"/>
          </a:p>
          <a:p>
            <a:r>
              <a:rPr lang="en-US" altLang="zh-CN" sz="1050" dirty="0"/>
              <a:t>end</a:t>
            </a:r>
            <a:endParaRPr lang="zh-CN" altLang="en-US" sz="1050" dirty="0"/>
          </a:p>
        </p:txBody>
      </p:sp>
    </p:spTree>
    <p:extLst>
      <p:ext uri="{BB962C8B-B14F-4D97-AF65-F5344CB8AC3E}">
        <p14:creationId xmlns:p14="http://schemas.microsoft.com/office/powerpoint/2010/main" val="1823727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D3A410D8-A5C7-23F3-25D9-39EA72F18283}"/>
              </a:ext>
            </a:extLst>
          </p:cNvPr>
          <p:cNvSpPr txBox="1"/>
          <p:nvPr/>
        </p:nvSpPr>
        <p:spPr>
          <a:xfrm>
            <a:off x="742527" y="874358"/>
            <a:ext cx="3597782" cy="646331"/>
          </a:xfrm>
          <a:prstGeom prst="rect">
            <a:avLst/>
          </a:prstGeom>
          <a:noFill/>
        </p:spPr>
        <p:txBody>
          <a:bodyPr wrap="square">
            <a:spAutoFit/>
          </a:bodyPr>
          <a:lstStyle/>
          <a:p>
            <a:pPr lvl="0">
              <a:spcBef>
                <a:spcPct val="50000"/>
              </a:spcBef>
              <a:buClr>
                <a:schemeClr val="accent2"/>
              </a:buClr>
            </a:pPr>
            <a:r>
              <a:rPr lang="zh-CN" altLang="en-US" sz="36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rPr>
              <a:t>后处理</a:t>
            </a:r>
          </a:p>
        </p:txBody>
      </p:sp>
      <p:pic>
        <p:nvPicPr>
          <p:cNvPr id="3" name="图片 2">
            <a:extLst>
              <a:ext uri="{FF2B5EF4-FFF2-40B4-BE49-F238E27FC236}">
                <a16:creationId xmlns:a16="http://schemas.microsoft.com/office/drawing/2014/main" id="{52168537-0D8E-0837-8051-6C12A688E96B}"/>
              </a:ext>
            </a:extLst>
          </p:cNvPr>
          <p:cNvPicPr>
            <a:picLocks noChangeAspect="1"/>
          </p:cNvPicPr>
          <p:nvPr/>
        </p:nvPicPr>
        <p:blipFill>
          <a:blip r:embed="rId2"/>
          <a:stretch>
            <a:fillRect/>
          </a:stretch>
        </p:blipFill>
        <p:spPr>
          <a:xfrm>
            <a:off x="955039" y="1797896"/>
            <a:ext cx="4024887" cy="4278057"/>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41A16AAD-F99F-C1B4-7EE7-36B212F56A4F}"/>
                  </a:ext>
                </a:extLst>
              </p:cNvPr>
              <p:cNvSpPr txBox="1"/>
              <p:nvPr/>
            </p:nvSpPr>
            <p:spPr>
              <a:xfrm>
                <a:off x="4511040" y="3169920"/>
                <a:ext cx="3486912" cy="369332"/>
              </a:xfrm>
              <a:prstGeom prst="rect">
                <a:avLst/>
              </a:prstGeom>
              <a:noFill/>
              <a:ln>
                <a:solidFill>
                  <a:schemeClr val="accent6"/>
                </a:solidFill>
              </a:ln>
            </p:spPr>
            <p:txBody>
              <a:bodyPr wrap="square" rtlCol="0">
                <a:spAutoFit/>
              </a:bodyPr>
              <a:lstStyle/>
              <a:p>
                <a14:m>
                  <m:oMath xmlns:m="http://schemas.openxmlformats.org/officeDocument/2006/math">
                    <m:r>
                      <a:rPr lang="en-US" altLang="zh-CN" b="1" i="0" smtClean="0">
                        <a:solidFill>
                          <a:schemeClr val="accent2"/>
                        </a:solidFill>
                        <a:latin typeface="Cambria Math" panose="02040503050406030204" pitchFamily="18" charset="0"/>
                      </a:rPr>
                      <m:t>𝛔</m:t>
                    </m:r>
                    <m:r>
                      <a:rPr lang="en-US" altLang="zh-CN" b="1" i="0" smtClean="0">
                        <a:solidFill>
                          <a:schemeClr val="accent2"/>
                        </a:solidFill>
                        <a:latin typeface="Cambria Math" panose="02040503050406030204" pitchFamily="18" charset="0"/>
                      </a:rPr>
                      <m:t>=</m:t>
                    </m:r>
                    <m:r>
                      <a:rPr lang="en-US" altLang="zh-CN" b="1" i="0" smtClean="0">
                        <a:solidFill>
                          <a:schemeClr val="accent2"/>
                        </a:solidFill>
                        <a:latin typeface="Cambria Math" panose="02040503050406030204" pitchFamily="18" charset="0"/>
                      </a:rPr>
                      <m:t>𝐃</m:t>
                    </m:r>
                    <m:d>
                      <m:dPr>
                        <m:ctrlPr>
                          <a:rPr lang="en-US" altLang="zh-CN" b="1" i="1" smtClean="0">
                            <a:solidFill>
                              <a:schemeClr val="accent2"/>
                            </a:solidFill>
                            <a:latin typeface="Cambria Math" panose="02040503050406030204" pitchFamily="18" charset="0"/>
                          </a:rPr>
                        </m:ctrlPr>
                      </m:dPr>
                      <m:e>
                        <m:r>
                          <a:rPr lang="en-US" altLang="zh-CN" b="1" i="0" smtClean="0">
                            <a:solidFill>
                              <a:schemeClr val="accent2"/>
                            </a:solidFill>
                            <a:latin typeface="Cambria Math" panose="02040503050406030204" pitchFamily="18" charset="0"/>
                          </a:rPr>
                          <m:t>𝛜</m:t>
                        </m:r>
                        <m:r>
                          <a:rPr lang="en-US" altLang="zh-CN" b="1" i="0" smtClean="0">
                            <a:solidFill>
                              <a:schemeClr val="accent2"/>
                            </a:solidFill>
                            <a:latin typeface="Cambria Math" panose="02040503050406030204" pitchFamily="18" charset="0"/>
                          </a:rPr>
                          <m:t>−</m:t>
                        </m:r>
                        <m:sSub>
                          <m:sSubPr>
                            <m:ctrlPr>
                              <a:rPr lang="en-US" altLang="zh-CN" b="1" i="1" smtClean="0">
                                <a:solidFill>
                                  <a:schemeClr val="accent2"/>
                                </a:solidFill>
                                <a:latin typeface="Cambria Math" panose="02040503050406030204" pitchFamily="18" charset="0"/>
                              </a:rPr>
                            </m:ctrlPr>
                          </m:sSubPr>
                          <m:e>
                            <m:r>
                              <a:rPr lang="en-US" altLang="zh-CN" b="1" i="0" smtClean="0">
                                <a:solidFill>
                                  <a:schemeClr val="accent2"/>
                                </a:solidFill>
                                <a:latin typeface="Cambria Math" panose="02040503050406030204" pitchFamily="18" charset="0"/>
                              </a:rPr>
                              <m:t>𝛜</m:t>
                            </m:r>
                          </m:e>
                          <m:sub>
                            <m:r>
                              <a:rPr lang="en-US" altLang="zh-CN" b="1" i="0" smtClean="0">
                                <a:solidFill>
                                  <a:schemeClr val="accent2"/>
                                </a:solidFill>
                                <a:latin typeface="Cambria Math" panose="02040503050406030204" pitchFamily="18" charset="0"/>
                              </a:rPr>
                              <m:t>𝟎</m:t>
                            </m:r>
                          </m:sub>
                        </m:sSub>
                      </m:e>
                    </m:d>
                    <m:r>
                      <a:rPr lang="en-US" altLang="zh-CN" b="1" i="0" smtClean="0">
                        <a:solidFill>
                          <a:schemeClr val="accent2"/>
                        </a:solidFill>
                        <a:latin typeface="Cambria Math" panose="02040503050406030204" pitchFamily="18" charset="0"/>
                      </a:rPr>
                      <m:t>=</m:t>
                    </m:r>
                    <m:r>
                      <a:rPr lang="en-US" altLang="zh-CN" b="1" i="0" smtClean="0">
                        <a:solidFill>
                          <a:schemeClr val="accent2"/>
                        </a:solidFill>
                        <a:latin typeface="Cambria Math" panose="02040503050406030204" pitchFamily="18" charset="0"/>
                      </a:rPr>
                      <m:t>𝐃</m:t>
                    </m:r>
                    <m:sSup>
                      <m:sSupPr>
                        <m:ctrlPr>
                          <a:rPr lang="en-US" altLang="zh-CN" b="1" i="1" smtClean="0">
                            <a:solidFill>
                              <a:schemeClr val="accent2"/>
                            </a:solidFill>
                            <a:latin typeface="Cambria Math" panose="02040503050406030204" pitchFamily="18" charset="0"/>
                          </a:rPr>
                        </m:ctrlPr>
                      </m:sSupPr>
                      <m:e>
                        <m:r>
                          <a:rPr lang="en-US" altLang="zh-CN" b="1" i="0" smtClean="0">
                            <a:solidFill>
                              <a:schemeClr val="accent2"/>
                            </a:solidFill>
                            <a:latin typeface="Cambria Math" panose="02040503050406030204" pitchFamily="18" charset="0"/>
                          </a:rPr>
                          <m:t>(</m:t>
                        </m:r>
                        <m:r>
                          <a:rPr lang="en-US" altLang="zh-CN" b="1" i="0" smtClean="0">
                            <a:solidFill>
                              <a:schemeClr val="accent2"/>
                            </a:solidFill>
                            <a:latin typeface="Cambria Math" panose="02040503050406030204" pitchFamily="18" charset="0"/>
                          </a:rPr>
                          <m:t>𝐁</m:t>
                        </m:r>
                      </m:e>
                      <m:sup>
                        <m:r>
                          <a:rPr lang="en-US" altLang="zh-CN" b="1" i="0" smtClean="0">
                            <a:solidFill>
                              <a:schemeClr val="accent2"/>
                            </a:solidFill>
                            <a:latin typeface="Cambria Math" panose="02040503050406030204" pitchFamily="18" charset="0"/>
                          </a:rPr>
                          <m:t>∗</m:t>
                        </m:r>
                      </m:sup>
                    </m:sSup>
                    <m:sSup>
                      <m:sSupPr>
                        <m:ctrlPr>
                          <a:rPr lang="en-US" altLang="zh-CN" b="1" i="1" smtClean="0">
                            <a:solidFill>
                              <a:schemeClr val="accent2"/>
                            </a:solidFill>
                            <a:latin typeface="Cambria Math" panose="02040503050406030204" pitchFamily="18" charset="0"/>
                          </a:rPr>
                        </m:ctrlPr>
                      </m:sSupPr>
                      <m:e>
                        <m:r>
                          <a:rPr lang="en-US" altLang="zh-CN" b="1" i="0" smtClean="0">
                            <a:solidFill>
                              <a:schemeClr val="accent2"/>
                            </a:solidFill>
                            <a:latin typeface="Cambria Math" panose="02040503050406030204" pitchFamily="18" charset="0"/>
                          </a:rPr>
                          <m:t>𝐚</m:t>
                        </m:r>
                      </m:e>
                      <m:sup>
                        <m:r>
                          <a:rPr lang="en-US" altLang="zh-CN" b="1" i="0" smtClean="0">
                            <a:solidFill>
                              <a:schemeClr val="accent2"/>
                            </a:solidFill>
                            <a:latin typeface="Cambria Math" panose="02040503050406030204" pitchFamily="18" charset="0"/>
                          </a:rPr>
                          <m:t>𝐞</m:t>
                        </m:r>
                      </m:sup>
                    </m:sSup>
                    <m:r>
                      <a:rPr lang="en-US" altLang="zh-CN" b="1" i="0" smtClean="0">
                        <a:solidFill>
                          <a:schemeClr val="accent2"/>
                        </a:solidFill>
                        <a:latin typeface="Cambria Math" panose="02040503050406030204" pitchFamily="18" charset="0"/>
                      </a:rPr>
                      <m:t>−</m:t>
                    </m:r>
                    <m:sSub>
                      <m:sSubPr>
                        <m:ctrlPr>
                          <a:rPr lang="en-US" altLang="zh-CN" b="1" i="1" smtClean="0">
                            <a:solidFill>
                              <a:schemeClr val="accent2"/>
                            </a:solidFill>
                            <a:latin typeface="Cambria Math" panose="02040503050406030204" pitchFamily="18" charset="0"/>
                          </a:rPr>
                        </m:ctrlPr>
                      </m:sSubPr>
                      <m:e>
                        <m:r>
                          <a:rPr lang="en-US" altLang="zh-CN" b="1" i="0" smtClean="0">
                            <a:solidFill>
                              <a:schemeClr val="accent2"/>
                            </a:solidFill>
                            <a:latin typeface="Cambria Math" panose="02040503050406030204" pitchFamily="18" charset="0"/>
                          </a:rPr>
                          <m:t>𝛜</m:t>
                        </m:r>
                      </m:e>
                      <m:sub>
                        <m:r>
                          <a:rPr lang="en-US" altLang="zh-CN" b="1" i="0" smtClean="0">
                            <a:solidFill>
                              <a:schemeClr val="accent2"/>
                            </a:solidFill>
                            <a:latin typeface="Cambria Math" panose="02040503050406030204" pitchFamily="18" charset="0"/>
                          </a:rPr>
                          <m:t>𝟎</m:t>
                        </m:r>
                      </m:sub>
                    </m:sSub>
                  </m:oMath>
                </a14:m>
                <a:r>
                  <a:rPr lang="en-US" altLang="zh-CN" b="1" dirty="0">
                    <a:solidFill>
                      <a:schemeClr val="accent2"/>
                    </a:solidFill>
                    <a:latin typeface="Times New Roman" panose="02020603050405020304" pitchFamily="18" charset="0"/>
                    <a:cs typeface="Times New Roman" panose="02020603050405020304" pitchFamily="18" charset="0"/>
                  </a:rPr>
                  <a:t>)</a:t>
                </a:r>
                <a:endParaRPr lang="zh-CN" altLang="en-US" b="1" dirty="0">
                  <a:solidFill>
                    <a:schemeClr val="accent2"/>
                  </a:solidFill>
                  <a:latin typeface="Times New Roman" panose="02020603050405020304" pitchFamily="18" charset="0"/>
                  <a:cs typeface="Times New Roman" panose="02020603050405020304" pitchFamily="18" charset="0"/>
                </a:endParaRPr>
              </a:p>
            </p:txBody>
          </p:sp>
        </mc:Choice>
        <mc:Fallback xmlns="">
          <p:sp>
            <p:nvSpPr>
              <p:cNvPr id="8" name="文本框 7">
                <a:extLst>
                  <a:ext uri="{FF2B5EF4-FFF2-40B4-BE49-F238E27FC236}">
                    <a16:creationId xmlns:a16="http://schemas.microsoft.com/office/drawing/2014/main" id="{41A16AAD-F99F-C1B4-7EE7-36B212F56A4F}"/>
                  </a:ext>
                </a:extLst>
              </p:cNvPr>
              <p:cNvSpPr txBox="1">
                <a:spLocks noRot="1" noChangeAspect="1" noMove="1" noResize="1" noEditPoints="1" noAdjustHandles="1" noChangeArrowheads="1" noChangeShapeType="1" noTextEdit="1"/>
              </p:cNvSpPr>
              <p:nvPr/>
            </p:nvSpPr>
            <p:spPr>
              <a:xfrm>
                <a:off x="4511040" y="3169920"/>
                <a:ext cx="3486912" cy="369332"/>
              </a:xfrm>
              <a:prstGeom prst="rect">
                <a:avLst/>
              </a:prstGeom>
              <a:blipFill>
                <a:blip r:embed="rId3"/>
                <a:stretch>
                  <a:fillRect t="-6349" b="-22222"/>
                </a:stretch>
              </a:blipFill>
              <a:ln>
                <a:solidFill>
                  <a:schemeClr val="accent6"/>
                </a:solidFill>
              </a:ln>
            </p:spPr>
            <p:txBody>
              <a:bodyPr/>
              <a:lstStyle/>
              <a:p>
                <a:r>
                  <a:rPr lang="zh-CN" altLang="en-US">
                    <a:noFill/>
                  </a:rPr>
                  <a:t> </a:t>
                </a:r>
              </a:p>
            </p:txBody>
          </p:sp>
        </mc:Fallback>
      </mc:AlternateContent>
      <p:sp>
        <p:nvSpPr>
          <p:cNvPr id="10" name="箭头: 右 9">
            <a:extLst>
              <a:ext uri="{FF2B5EF4-FFF2-40B4-BE49-F238E27FC236}">
                <a16:creationId xmlns:a16="http://schemas.microsoft.com/office/drawing/2014/main" id="{57B86535-7E0A-BB4D-84A9-46C8D1C03B85}"/>
              </a:ext>
            </a:extLst>
          </p:cNvPr>
          <p:cNvSpPr/>
          <p:nvPr/>
        </p:nvSpPr>
        <p:spPr>
          <a:xfrm>
            <a:off x="4172692" y="3226396"/>
            <a:ext cx="204150" cy="25638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1A8FF784-6159-9F01-944E-E342593A002E}"/>
              </a:ext>
            </a:extLst>
          </p:cNvPr>
          <p:cNvSpPr txBox="1"/>
          <p:nvPr/>
        </p:nvSpPr>
        <p:spPr>
          <a:xfrm>
            <a:off x="1076961" y="3820160"/>
            <a:ext cx="1087120" cy="523220"/>
          </a:xfrm>
          <a:prstGeom prst="rect">
            <a:avLst/>
          </a:prstGeom>
          <a:noFill/>
        </p:spPr>
        <p:txBody>
          <a:bodyPr wrap="square" rtlCol="0">
            <a:spAutoFit/>
          </a:bodyPr>
          <a:lstStyle/>
          <a:p>
            <a:r>
              <a:rPr lang="en-US" altLang="zh-CN" sz="2800" b="1" dirty="0">
                <a:solidFill>
                  <a:schemeClr val="accent2"/>
                </a:solidFill>
              </a:rPr>
              <a:t>****</a:t>
            </a:r>
            <a:endParaRPr lang="zh-CN" altLang="en-US" sz="2800" b="1" dirty="0">
              <a:solidFill>
                <a:schemeClr val="accent2"/>
              </a:solidFill>
            </a:endParaRPr>
          </a:p>
        </p:txBody>
      </p:sp>
      <p:sp>
        <p:nvSpPr>
          <p:cNvPr id="14" name="文本框 13">
            <a:extLst>
              <a:ext uri="{FF2B5EF4-FFF2-40B4-BE49-F238E27FC236}">
                <a16:creationId xmlns:a16="http://schemas.microsoft.com/office/drawing/2014/main" id="{BCEE08F2-106A-A9B3-6F22-F46E151E4D7B}"/>
              </a:ext>
            </a:extLst>
          </p:cNvPr>
          <p:cNvSpPr txBox="1"/>
          <p:nvPr/>
        </p:nvSpPr>
        <p:spPr>
          <a:xfrm>
            <a:off x="3892806" y="3816459"/>
            <a:ext cx="1087120" cy="523220"/>
          </a:xfrm>
          <a:prstGeom prst="rect">
            <a:avLst/>
          </a:prstGeom>
          <a:noFill/>
        </p:spPr>
        <p:txBody>
          <a:bodyPr wrap="square" rtlCol="0">
            <a:spAutoFit/>
          </a:bodyPr>
          <a:lstStyle/>
          <a:p>
            <a:r>
              <a:rPr lang="en-US" altLang="zh-CN" sz="2800" b="1" dirty="0">
                <a:solidFill>
                  <a:schemeClr val="accent2"/>
                </a:solidFill>
              </a:rPr>
              <a:t>****</a:t>
            </a:r>
            <a:endParaRPr lang="zh-CN" altLang="en-US" sz="2800" b="1" dirty="0">
              <a:solidFill>
                <a:schemeClr val="accent2"/>
              </a:solidFill>
            </a:endParaRPr>
          </a:p>
        </p:txBody>
      </p:sp>
      <p:pic>
        <p:nvPicPr>
          <p:cNvPr id="16" name="图片 15">
            <a:extLst>
              <a:ext uri="{FF2B5EF4-FFF2-40B4-BE49-F238E27FC236}">
                <a16:creationId xmlns:a16="http://schemas.microsoft.com/office/drawing/2014/main" id="{C755F36A-535D-EB06-8B3C-BF7D8B0280B0}"/>
              </a:ext>
            </a:extLst>
          </p:cNvPr>
          <p:cNvPicPr>
            <a:picLocks noChangeAspect="1"/>
          </p:cNvPicPr>
          <p:nvPr/>
        </p:nvPicPr>
        <p:blipFill>
          <a:blip r:embed="rId4"/>
          <a:stretch>
            <a:fillRect/>
          </a:stretch>
        </p:blipFill>
        <p:spPr>
          <a:xfrm>
            <a:off x="4971682" y="3840708"/>
            <a:ext cx="4291543" cy="1305344"/>
          </a:xfrm>
          <a:prstGeom prst="rect">
            <a:avLst/>
          </a:prstGeom>
        </p:spPr>
      </p:pic>
      <p:pic>
        <p:nvPicPr>
          <p:cNvPr id="18" name="图片 17">
            <a:extLst>
              <a:ext uri="{FF2B5EF4-FFF2-40B4-BE49-F238E27FC236}">
                <a16:creationId xmlns:a16="http://schemas.microsoft.com/office/drawing/2014/main" id="{CA471CF0-EAD4-9F86-B524-B1368C3DD599}"/>
              </a:ext>
            </a:extLst>
          </p:cNvPr>
          <p:cNvPicPr>
            <a:picLocks noChangeAspect="1"/>
          </p:cNvPicPr>
          <p:nvPr/>
        </p:nvPicPr>
        <p:blipFill>
          <a:blip r:embed="rId5"/>
          <a:stretch>
            <a:fillRect/>
          </a:stretch>
        </p:blipFill>
        <p:spPr>
          <a:xfrm>
            <a:off x="9263225" y="3539252"/>
            <a:ext cx="1973736" cy="1699606"/>
          </a:xfrm>
          <a:prstGeom prst="rect">
            <a:avLst/>
          </a:prstGeom>
        </p:spPr>
      </p:pic>
      <p:sp>
        <p:nvSpPr>
          <p:cNvPr id="20" name="文本框 19">
            <a:extLst>
              <a:ext uri="{FF2B5EF4-FFF2-40B4-BE49-F238E27FC236}">
                <a16:creationId xmlns:a16="http://schemas.microsoft.com/office/drawing/2014/main" id="{FC30D71F-C644-BD84-8083-1B4CF10CF5D8}"/>
              </a:ext>
            </a:extLst>
          </p:cNvPr>
          <p:cNvSpPr txBox="1"/>
          <p:nvPr/>
        </p:nvSpPr>
        <p:spPr>
          <a:xfrm>
            <a:off x="4714240" y="5320104"/>
            <a:ext cx="1259840"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高斯点应力</a:t>
            </a:r>
          </a:p>
        </p:txBody>
      </p:sp>
      <p:sp>
        <p:nvSpPr>
          <p:cNvPr id="21" name="文本框 20">
            <a:extLst>
              <a:ext uri="{FF2B5EF4-FFF2-40B4-BE49-F238E27FC236}">
                <a16:creationId xmlns:a16="http://schemas.microsoft.com/office/drawing/2014/main" id="{AD7F8CF2-AED3-A931-E8FD-1B6212F63AD5}"/>
              </a:ext>
            </a:extLst>
          </p:cNvPr>
          <p:cNvSpPr txBox="1"/>
          <p:nvPr/>
        </p:nvSpPr>
        <p:spPr>
          <a:xfrm>
            <a:off x="8561669" y="5320104"/>
            <a:ext cx="1090332"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节点应力</a:t>
            </a:r>
          </a:p>
        </p:txBody>
      </p:sp>
      <p:sp>
        <p:nvSpPr>
          <p:cNvPr id="22" name="矩形 21">
            <a:extLst>
              <a:ext uri="{FF2B5EF4-FFF2-40B4-BE49-F238E27FC236}">
                <a16:creationId xmlns:a16="http://schemas.microsoft.com/office/drawing/2014/main" id="{386A8979-EF48-2E3D-6508-D240261F1266}"/>
              </a:ext>
            </a:extLst>
          </p:cNvPr>
          <p:cNvSpPr/>
          <p:nvPr/>
        </p:nvSpPr>
        <p:spPr>
          <a:xfrm>
            <a:off x="8779618" y="3770016"/>
            <a:ext cx="483607" cy="1422398"/>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11287F51-8AA8-7783-9E69-207B10F4FF80}"/>
              </a:ext>
            </a:extLst>
          </p:cNvPr>
          <p:cNvSpPr/>
          <p:nvPr/>
        </p:nvSpPr>
        <p:spPr>
          <a:xfrm>
            <a:off x="5007711" y="3816458"/>
            <a:ext cx="488849" cy="142239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37680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D3A410D8-A5C7-23F3-25D9-39EA72F18283}"/>
              </a:ext>
            </a:extLst>
          </p:cNvPr>
          <p:cNvSpPr txBox="1"/>
          <p:nvPr/>
        </p:nvSpPr>
        <p:spPr>
          <a:xfrm>
            <a:off x="742527" y="874358"/>
            <a:ext cx="3597782" cy="646331"/>
          </a:xfrm>
          <a:prstGeom prst="rect">
            <a:avLst/>
          </a:prstGeom>
          <a:noFill/>
        </p:spPr>
        <p:txBody>
          <a:bodyPr wrap="square">
            <a:spAutoFit/>
          </a:bodyPr>
          <a:lstStyle/>
          <a:p>
            <a:pPr lvl="0">
              <a:spcBef>
                <a:spcPct val="50000"/>
              </a:spcBef>
              <a:buClr>
                <a:schemeClr val="accent2"/>
              </a:buClr>
            </a:pPr>
            <a:r>
              <a:rPr lang="zh-CN" altLang="en-US" sz="36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rPr>
              <a:t>后处理</a:t>
            </a:r>
            <a:r>
              <a:rPr lang="zh-CN" altLang="en-US" sz="3600" b="1"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代码</a:t>
            </a:r>
          </a:p>
        </p:txBody>
      </p:sp>
      <p:sp>
        <p:nvSpPr>
          <p:cNvPr id="13" name="文本框 12">
            <a:extLst>
              <a:ext uri="{FF2B5EF4-FFF2-40B4-BE49-F238E27FC236}">
                <a16:creationId xmlns:a16="http://schemas.microsoft.com/office/drawing/2014/main" id="{2CDBA8F7-66C4-E9BB-C8F4-A04F7F896FBD}"/>
              </a:ext>
            </a:extLst>
          </p:cNvPr>
          <p:cNvSpPr txBox="1"/>
          <p:nvPr/>
        </p:nvSpPr>
        <p:spPr>
          <a:xfrm>
            <a:off x="5506720" y="1699002"/>
            <a:ext cx="6441440" cy="5016758"/>
          </a:xfrm>
          <a:prstGeom prst="rect">
            <a:avLst/>
          </a:prstGeom>
          <a:noFill/>
        </p:spPr>
        <p:txBody>
          <a:bodyPr wrap="square">
            <a:spAutoFit/>
          </a:bodyPr>
          <a:lstStyle/>
          <a:p>
            <a:r>
              <a:rPr lang="en-US" altLang="zh-CN" sz="1000" dirty="0"/>
              <a:t> InterpolationMatrix=zeros(8,8);%</a:t>
            </a:r>
            <a:r>
              <a:rPr lang="zh-CN" altLang="en-US" sz="1000" dirty="0"/>
              <a:t>求解节点应力应变的插值矩阵</a:t>
            </a:r>
          </a:p>
          <a:p>
            <a:r>
              <a:rPr lang="zh-CN" altLang="en-US" sz="1000" dirty="0"/>
              <a:t>    </a:t>
            </a:r>
            <a:r>
              <a:rPr lang="en-US" altLang="zh-CN" sz="1000" dirty="0"/>
              <a:t>%</a:t>
            </a:r>
            <a:r>
              <a:rPr lang="zh-CN" altLang="en-US" sz="1000" dirty="0"/>
              <a:t>循环高斯点</a:t>
            </a:r>
          </a:p>
          <a:p>
            <a:r>
              <a:rPr lang="zh-CN" altLang="en-US" sz="1000" dirty="0"/>
              <a:t>    </a:t>
            </a:r>
            <a:r>
              <a:rPr lang="en-US" altLang="zh-CN" sz="1000" dirty="0"/>
              <a:t>for X=1:2</a:t>
            </a:r>
          </a:p>
          <a:p>
            <a:r>
              <a:rPr lang="en-US" altLang="zh-CN" sz="1000" dirty="0"/>
              <a:t>        for Y=1:2</a:t>
            </a:r>
          </a:p>
          <a:p>
            <a:r>
              <a:rPr lang="en-US" altLang="zh-CN" sz="1000" dirty="0"/>
              <a:t>            for Z=1:2  </a:t>
            </a:r>
          </a:p>
          <a:p>
            <a:r>
              <a:rPr lang="en-US" altLang="zh-CN" sz="1000" dirty="0"/>
              <a:t>                E1=GaussCoordinate(X); E2=GaussCoordinate(Y); E3=GaussCoordinate(Z);</a:t>
            </a:r>
          </a:p>
          <a:p>
            <a:r>
              <a:rPr lang="en-US" altLang="zh-CN" sz="1000" dirty="0"/>
              <a:t>                </a:t>
            </a:r>
            <a:r>
              <a:rPr lang="en-US" altLang="zh-CN" sz="1000" dirty="0" err="1"/>
              <a:t>GaussPointNumber</a:t>
            </a:r>
            <a:r>
              <a:rPr lang="en-US" altLang="zh-CN" sz="1000" dirty="0"/>
              <a:t> = </a:t>
            </a:r>
            <a:r>
              <a:rPr lang="en-US" altLang="zh-CN" sz="1000" dirty="0" err="1"/>
              <a:t>GaussPointNumber</a:t>
            </a:r>
            <a:r>
              <a:rPr lang="en-US" altLang="zh-CN" sz="1000" dirty="0"/>
              <a:t> + 1;</a:t>
            </a:r>
          </a:p>
          <a:p>
            <a:r>
              <a:rPr lang="en-US" altLang="zh-CN" sz="1000" dirty="0"/>
              <a:t>                % </a:t>
            </a:r>
            <a:r>
              <a:rPr lang="zh-CN" altLang="en-US" sz="1000" dirty="0"/>
              <a:t>计算局部坐标下的形函数及形函数导数</a:t>
            </a:r>
          </a:p>
          <a:p>
            <a:r>
              <a:rPr lang="zh-CN" altLang="en-US" sz="1000" dirty="0"/>
              <a:t>                </a:t>
            </a:r>
            <a:r>
              <a:rPr lang="en-US" altLang="zh-CN" sz="1000" dirty="0"/>
              <a:t>[</a:t>
            </a:r>
            <a:r>
              <a:rPr lang="en-US" altLang="zh-CN" sz="1000" dirty="0" err="1"/>
              <a:t>N,NDerivative</a:t>
            </a:r>
            <a:r>
              <a:rPr lang="en-US" altLang="zh-CN" sz="1000" dirty="0"/>
              <a:t>, ~] = </a:t>
            </a:r>
            <a:r>
              <a:rPr lang="en-US" altLang="zh-CN" sz="1000" dirty="0" err="1"/>
              <a:t>ShapeFunction</a:t>
            </a:r>
            <a:r>
              <a:rPr lang="en-US" altLang="zh-CN" sz="1000" dirty="0"/>
              <a:t>([E1 E2 E3], ElementNodeCoordinate);</a:t>
            </a:r>
          </a:p>
          <a:p>
            <a:r>
              <a:rPr lang="en-US" altLang="zh-CN" sz="1000" dirty="0"/>
              <a:t>                ElementNodeDisplacement=U(</a:t>
            </a:r>
            <a:r>
              <a:rPr lang="en-US" altLang="zh-CN" sz="1000" dirty="0" err="1"/>
              <a:t>ElementNodeDOF</a:t>
            </a:r>
            <a:r>
              <a:rPr lang="en-US" altLang="zh-CN" sz="1000" dirty="0"/>
              <a:t>);</a:t>
            </a:r>
          </a:p>
          <a:p>
            <a:r>
              <a:rPr lang="en-US" altLang="zh-CN" sz="1000" dirty="0"/>
              <a:t>                ElementNodeDisplacement=reshape(ElementNodeDisplacement,Dof,8);</a:t>
            </a:r>
          </a:p>
          <a:p>
            <a:r>
              <a:rPr lang="en-US" altLang="zh-CN" sz="1000" dirty="0"/>
              <a:t>                % </a:t>
            </a:r>
            <a:r>
              <a:rPr lang="zh-CN" altLang="en-US" sz="1000" dirty="0"/>
              <a:t>计算高斯点应变 </a:t>
            </a:r>
            <a:r>
              <a:rPr lang="en-US" altLang="zh-CN" sz="1000" dirty="0"/>
              <a:t>GausspointStrain3_3 3*3</a:t>
            </a:r>
            <a:r>
              <a:rPr lang="zh-CN" altLang="en-US" sz="1000" dirty="0"/>
              <a:t>的应变矩阵</a:t>
            </a:r>
          </a:p>
          <a:p>
            <a:r>
              <a:rPr lang="zh-CN" altLang="en-US" sz="1000" dirty="0"/>
              <a:t>                </a:t>
            </a:r>
            <a:r>
              <a:rPr lang="en-US" altLang="zh-CN" sz="1000" dirty="0"/>
              <a:t>GausspointStrain3_3=ElementNodeDisplacement*NDerivative’;%3*8  8*3</a:t>
            </a:r>
          </a:p>
          <a:p>
            <a:r>
              <a:rPr lang="en-US" altLang="zh-CN" sz="1000" dirty="0"/>
              <a:t>                %</a:t>
            </a:r>
            <a:r>
              <a:rPr lang="zh-CN" altLang="en-US" sz="1000" dirty="0"/>
              <a:t>把高斯点应变矩阵改写成</a:t>
            </a:r>
            <a:r>
              <a:rPr lang="en-US" altLang="zh-CN" sz="1000" dirty="0"/>
              <a:t>6*1</a:t>
            </a:r>
          </a:p>
          <a:p>
            <a:r>
              <a:rPr lang="en-US" altLang="zh-CN" sz="1000" dirty="0"/>
              <a:t>                GausspointStrain=[GausspointStrain3_3(1,1) GausspointStrain3_3(2,2) GausspointStrain3_3(3,3)…  </a:t>
            </a:r>
          </a:p>
          <a:p>
            <a:r>
              <a:rPr lang="en-US" altLang="zh-CN" sz="1000" dirty="0"/>
              <a:t>GausspointStrain3_3(1,2)+GausspointStrain3_3(2,1)…</a:t>
            </a:r>
          </a:p>
          <a:p>
            <a:r>
              <a:rPr lang="en-US" altLang="zh-CN" sz="1000" dirty="0"/>
              <a:t>GausspointStrain3_3(2,3)+GausspointStrain3_3(3,2) …</a:t>
            </a:r>
          </a:p>
          <a:p>
            <a:r>
              <a:rPr lang="en-US" altLang="zh-CN" sz="1000" dirty="0"/>
              <a:t>GausspointStrain3_3(1,3)+GausspointStrain3_3(3,1)]';</a:t>
            </a:r>
          </a:p>
          <a:p>
            <a:r>
              <a:rPr lang="en-US" altLang="zh-CN" sz="1000" dirty="0"/>
              <a:t>                % </a:t>
            </a:r>
            <a:r>
              <a:rPr lang="zh-CN" altLang="en-US" sz="1000" dirty="0"/>
              <a:t>计算高斯点应力</a:t>
            </a:r>
          </a:p>
          <a:p>
            <a:r>
              <a:rPr lang="zh-CN" altLang="en-US" sz="1000" dirty="0"/>
              <a:t>                </a:t>
            </a:r>
            <a:r>
              <a:rPr lang="en-US" altLang="zh-CN" sz="1000" dirty="0"/>
              <a:t>GausspointStress = D*GausspointStrain-D*epsilon0;%</a:t>
            </a:r>
            <a:r>
              <a:rPr lang="zh-CN" altLang="en-US" sz="1000" dirty="0"/>
              <a:t>总应变</a:t>
            </a:r>
            <a:r>
              <a:rPr lang="en-US" altLang="zh-CN" sz="1000" dirty="0"/>
              <a:t>-</a:t>
            </a:r>
            <a:r>
              <a:rPr lang="zh-CN" altLang="en-US" sz="1000" dirty="0"/>
              <a:t>温度应变</a:t>
            </a:r>
          </a:p>
          <a:p>
            <a:r>
              <a:rPr lang="zh-CN" altLang="en-US" sz="1000" dirty="0"/>
              <a:t>                </a:t>
            </a:r>
            <a:r>
              <a:rPr lang="en-US" altLang="zh-CN" sz="1000" dirty="0"/>
              <a:t>GaussStrain(:,</a:t>
            </a:r>
            <a:r>
              <a:rPr lang="en-US" altLang="zh-CN" sz="1000" dirty="0" err="1"/>
              <a:t>GaussPointNumber</a:t>
            </a:r>
            <a:r>
              <a:rPr lang="en-US" altLang="zh-CN" sz="1000" dirty="0"/>
              <a:t>)=GausspointStrain;</a:t>
            </a:r>
          </a:p>
          <a:p>
            <a:r>
              <a:rPr lang="en-US" altLang="zh-CN" sz="1000" dirty="0"/>
              <a:t>                GaussStress(:,</a:t>
            </a:r>
            <a:r>
              <a:rPr lang="en-US" altLang="zh-CN" sz="1000" dirty="0" err="1"/>
              <a:t>GaussPointNumber</a:t>
            </a:r>
            <a:r>
              <a:rPr lang="en-US" altLang="zh-CN" sz="1000" dirty="0"/>
              <a:t>)=GausspointStress;</a:t>
            </a:r>
          </a:p>
          <a:p>
            <a:r>
              <a:rPr lang="en-US" altLang="zh-CN" sz="1000" dirty="0"/>
              <a:t>                InterpolationMatrix(K,:)=N;</a:t>
            </a:r>
          </a:p>
          <a:p>
            <a:r>
              <a:rPr lang="en-US" altLang="zh-CN" sz="1000" dirty="0"/>
              <a:t>                K=K+1;</a:t>
            </a:r>
          </a:p>
          <a:p>
            <a:r>
              <a:rPr lang="en-US" altLang="zh-CN" sz="1000" dirty="0"/>
              <a:t>            end</a:t>
            </a:r>
          </a:p>
          <a:p>
            <a:r>
              <a:rPr lang="en-US" altLang="zh-CN" sz="1000" dirty="0"/>
              <a:t>        end</a:t>
            </a:r>
          </a:p>
          <a:p>
            <a:r>
              <a:rPr lang="en-US" altLang="zh-CN" sz="1000" dirty="0"/>
              <a:t>    end</a:t>
            </a:r>
          </a:p>
          <a:p>
            <a:r>
              <a:rPr lang="en-US" altLang="zh-CN" sz="1000" dirty="0"/>
              <a:t>    %</a:t>
            </a:r>
            <a:r>
              <a:rPr lang="zh-CN" altLang="en-US" sz="1000" dirty="0"/>
              <a:t>求得节点应力应变</a:t>
            </a:r>
          </a:p>
          <a:p>
            <a:r>
              <a:rPr lang="zh-CN" altLang="en-US" sz="1000" dirty="0"/>
              <a:t>    </a:t>
            </a:r>
            <a:r>
              <a:rPr lang="en-US" altLang="zh-CN" sz="1000" dirty="0"/>
              <a:t>Temp1=InterpolationMatrix\(GaussStrain(1:6,GaussPointNumber-7:GaussPointNumber)');</a:t>
            </a:r>
          </a:p>
          <a:p>
            <a:r>
              <a:rPr lang="en-US" altLang="zh-CN" sz="1000" dirty="0"/>
              <a:t>    </a:t>
            </a:r>
            <a:r>
              <a:rPr lang="en-US" altLang="zh-CN" sz="1000" dirty="0" err="1"/>
              <a:t>NodeStrain</a:t>
            </a:r>
            <a:r>
              <a:rPr lang="en-US" altLang="zh-CN" sz="1000" dirty="0"/>
              <a:t>(1:6,INODE+1:INODE+8)=Temp1';</a:t>
            </a:r>
          </a:p>
          <a:p>
            <a:r>
              <a:rPr lang="en-US" altLang="zh-CN" sz="1000" dirty="0"/>
              <a:t>    Temp2=InterpolationMatrix\(GaussStress(1:6,GaussPointNumber-7:GaussPointNumber)');</a:t>
            </a:r>
          </a:p>
          <a:p>
            <a:r>
              <a:rPr lang="en-US" altLang="zh-CN" sz="1000" dirty="0"/>
              <a:t>    </a:t>
            </a:r>
            <a:r>
              <a:rPr lang="en-US" altLang="zh-CN" sz="1000" dirty="0" err="1"/>
              <a:t>NodeStress</a:t>
            </a:r>
            <a:r>
              <a:rPr lang="en-US" altLang="zh-CN" sz="1000" dirty="0"/>
              <a:t>(1:6,INODE+1:INODE+8)=Temp2';</a:t>
            </a:r>
          </a:p>
        </p:txBody>
      </p:sp>
      <p:pic>
        <p:nvPicPr>
          <p:cNvPr id="17" name="图片 16">
            <a:extLst>
              <a:ext uri="{FF2B5EF4-FFF2-40B4-BE49-F238E27FC236}">
                <a16:creationId xmlns:a16="http://schemas.microsoft.com/office/drawing/2014/main" id="{15D7BE85-F555-457C-C4B8-838610750574}"/>
              </a:ext>
            </a:extLst>
          </p:cNvPr>
          <p:cNvPicPr>
            <a:picLocks noChangeAspect="1"/>
          </p:cNvPicPr>
          <p:nvPr/>
        </p:nvPicPr>
        <p:blipFill>
          <a:blip r:embed="rId2"/>
          <a:stretch>
            <a:fillRect/>
          </a:stretch>
        </p:blipFill>
        <p:spPr>
          <a:xfrm>
            <a:off x="1819617" y="3966181"/>
            <a:ext cx="2520692" cy="646331"/>
          </a:xfrm>
          <a:prstGeom prst="rect">
            <a:avLst/>
          </a:prstGeom>
          <a:ln>
            <a:solidFill>
              <a:schemeClr val="accent6"/>
            </a:solidFill>
          </a:ln>
        </p:spPr>
      </p:pic>
      <p:sp>
        <p:nvSpPr>
          <p:cNvPr id="19" name="矩形 18">
            <a:extLst>
              <a:ext uri="{FF2B5EF4-FFF2-40B4-BE49-F238E27FC236}">
                <a16:creationId xmlns:a16="http://schemas.microsoft.com/office/drawing/2014/main" id="{C65BEE04-5D3E-13C8-D994-3C846D1D99DD}"/>
              </a:ext>
            </a:extLst>
          </p:cNvPr>
          <p:cNvSpPr/>
          <p:nvPr/>
        </p:nvSpPr>
        <p:spPr>
          <a:xfrm>
            <a:off x="5506720" y="4043680"/>
            <a:ext cx="3169920" cy="491335"/>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8E8A46A2-B10B-0188-5993-778036C09A75}"/>
              </a:ext>
            </a:extLst>
          </p:cNvPr>
          <p:cNvSpPr/>
          <p:nvPr/>
        </p:nvSpPr>
        <p:spPr>
          <a:xfrm rot="10800000">
            <a:off x="4720956" y="4183777"/>
            <a:ext cx="405116" cy="2111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9pPr>
          </a:lstStyle>
          <a:p>
            <a:pPr algn="ctr"/>
            <a:endParaRPr lang="zh-CN" altLang="en-US"/>
          </a:p>
        </p:txBody>
      </p:sp>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113C7B23-BB7E-6141-4A14-175E8A3A5A95}"/>
                  </a:ext>
                </a:extLst>
              </p:cNvPr>
              <p:cNvSpPr txBox="1"/>
              <p:nvPr/>
            </p:nvSpPr>
            <p:spPr>
              <a:xfrm>
                <a:off x="978760" y="4795520"/>
                <a:ext cx="3486912" cy="369332"/>
              </a:xfrm>
              <a:prstGeom prst="rect">
                <a:avLst/>
              </a:prstGeom>
              <a:noFill/>
              <a:ln>
                <a:solidFill>
                  <a:schemeClr val="accent6"/>
                </a:solidFill>
              </a:ln>
            </p:spPr>
            <p:txBody>
              <a:bodyPr wrap="square" rtlCol="0">
                <a:spAutoFit/>
              </a:bodyPr>
              <a:lstStyle/>
              <a:p>
                <a14:m>
                  <m:oMath xmlns:m="http://schemas.openxmlformats.org/officeDocument/2006/math">
                    <m:r>
                      <a:rPr lang="en-US" altLang="zh-CN" b="1" i="0" smtClean="0">
                        <a:solidFill>
                          <a:schemeClr val="accent2"/>
                        </a:solidFill>
                        <a:latin typeface="Cambria Math" panose="02040503050406030204" pitchFamily="18" charset="0"/>
                      </a:rPr>
                      <m:t>𝛔</m:t>
                    </m:r>
                    <m:r>
                      <a:rPr lang="en-US" altLang="zh-CN" b="1" i="0" smtClean="0">
                        <a:solidFill>
                          <a:schemeClr val="accent2"/>
                        </a:solidFill>
                        <a:latin typeface="Cambria Math" panose="02040503050406030204" pitchFamily="18" charset="0"/>
                      </a:rPr>
                      <m:t>=</m:t>
                    </m:r>
                    <m:r>
                      <a:rPr lang="en-US" altLang="zh-CN" b="1" i="0" smtClean="0">
                        <a:solidFill>
                          <a:schemeClr val="accent2"/>
                        </a:solidFill>
                        <a:latin typeface="Cambria Math" panose="02040503050406030204" pitchFamily="18" charset="0"/>
                      </a:rPr>
                      <m:t>𝐃</m:t>
                    </m:r>
                    <m:d>
                      <m:dPr>
                        <m:ctrlPr>
                          <a:rPr lang="en-US" altLang="zh-CN" b="1" i="1" smtClean="0">
                            <a:solidFill>
                              <a:schemeClr val="accent2"/>
                            </a:solidFill>
                            <a:latin typeface="Cambria Math" panose="02040503050406030204" pitchFamily="18" charset="0"/>
                          </a:rPr>
                        </m:ctrlPr>
                      </m:dPr>
                      <m:e>
                        <m:r>
                          <a:rPr lang="en-US" altLang="zh-CN" b="1" i="0" smtClean="0">
                            <a:solidFill>
                              <a:schemeClr val="accent2"/>
                            </a:solidFill>
                            <a:latin typeface="Cambria Math" panose="02040503050406030204" pitchFamily="18" charset="0"/>
                          </a:rPr>
                          <m:t>𝛜</m:t>
                        </m:r>
                        <m:r>
                          <a:rPr lang="en-US" altLang="zh-CN" b="1" i="0" smtClean="0">
                            <a:solidFill>
                              <a:schemeClr val="accent2"/>
                            </a:solidFill>
                            <a:latin typeface="Cambria Math" panose="02040503050406030204" pitchFamily="18" charset="0"/>
                          </a:rPr>
                          <m:t>−</m:t>
                        </m:r>
                        <m:sSub>
                          <m:sSubPr>
                            <m:ctrlPr>
                              <a:rPr lang="en-US" altLang="zh-CN" b="1" i="1" smtClean="0">
                                <a:solidFill>
                                  <a:schemeClr val="accent2"/>
                                </a:solidFill>
                                <a:latin typeface="Cambria Math" panose="02040503050406030204" pitchFamily="18" charset="0"/>
                              </a:rPr>
                            </m:ctrlPr>
                          </m:sSubPr>
                          <m:e>
                            <m:r>
                              <a:rPr lang="en-US" altLang="zh-CN" b="1" i="0" smtClean="0">
                                <a:solidFill>
                                  <a:schemeClr val="accent2"/>
                                </a:solidFill>
                                <a:latin typeface="Cambria Math" panose="02040503050406030204" pitchFamily="18" charset="0"/>
                              </a:rPr>
                              <m:t>𝛜</m:t>
                            </m:r>
                          </m:e>
                          <m:sub>
                            <m:r>
                              <a:rPr lang="en-US" altLang="zh-CN" b="1" i="0" smtClean="0">
                                <a:solidFill>
                                  <a:schemeClr val="accent2"/>
                                </a:solidFill>
                                <a:latin typeface="Cambria Math" panose="02040503050406030204" pitchFamily="18" charset="0"/>
                              </a:rPr>
                              <m:t>𝟎</m:t>
                            </m:r>
                          </m:sub>
                        </m:sSub>
                      </m:e>
                    </m:d>
                    <m:r>
                      <a:rPr lang="en-US" altLang="zh-CN" b="1" i="0" smtClean="0">
                        <a:solidFill>
                          <a:schemeClr val="accent2"/>
                        </a:solidFill>
                        <a:latin typeface="Cambria Math" panose="02040503050406030204" pitchFamily="18" charset="0"/>
                      </a:rPr>
                      <m:t>=</m:t>
                    </m:r>
                    <m:r>
                      <a:rPr lang="en-US" altLang="zh-CN" b="1" i="0" smtClean="0">
                        <a:solidFill>
                          <a:schemeClr val="accent2"/>
                        </a:solidFill>
                        <a:latin typeface="Cambria Math" panose="02040503050406030204" pitchFamily="18" charset="0"/>
                      </a:rPr>
                      <m:t>𝐃</m:t>
                    </m:r>
                    <m:sSup>
                      <m:sSupPr>
                        <m:ctrlPr>
                          <a:rPr lang="en-US" altLang="zh-CN" b="1" i="1" smtClean="0">
                            <a:solidFill>
                              <a:schemeClr val="accent2"/>
                            </a:solidFill>
                            <a:latin typeface="Cambria Math" panose="02040503050406030204" pitchFamily="18" charset="0"/>
                          </a:rPr>
                        </m:ctrlPr>
                      </m:sSupPr>
                      <m:e>
                        <m:r>
                          <a:rPr lang="en-US" altLang="zh-CN" b="1" i="0" smtClean="0">
                            <a:solidFill>
                              <a:schemeClr val="accent2"/>
                            </a:solidFill>
                            <a:latin typeface="Cambria Math" panose="02040503050406030204" pitchFamily="18" charset="0"/>
                          </a:rPr>
                          <m:t>(</m:t>
                        </m:r>
                        <m:r>
                          <a:rPr lang="en-US" altLang="zh-CN" b="1" i="0" smtClean="0">
                            <a:solidFill>
                              <a:schemeClr val="accent2"/>
                            </a:solidFill>
                            <a:latin typeface="Cambria Math" panose="02040503050406030204" pitchFamily="18" charset="0"/>
                          </a:rPr>
                          <m:t>𝐁</m:t>
                        </m:r>
                      </m:e>
                      <m:sup>
                        <m:r>
                          <a:rPr lang="en-US" altLang="zh-CN" b="1" i="0" smtClean="0">
                            <a:solidFill>
                              <a:schemeClr val="accent2"/>
                            </a:solidFill>
                            <a:latin typeface="Cambria Math" panose="02040503050406030204" pitchFamily="18" charset="0"/>
                          </a:rPr>
                          <m:t>∗</m:t>
                        </m:r>
                      </m:sup>
                    </m:sSup>
                    <m:sSup>
                      <m:sSupPr>
                        <m:ctrlPr>
                          <a:rPr lang="en-US" altLang="zh-CN" b="1" i="1" smtClean="0">
                            <a:solidFill>
                              <a:schemeClr val="accent2"/>
                            </a:solidFill>
                            <a:latin typeface="Cambria Math" panose="02040503050406030204" pitchFamily="18" charset="0"/>
                          </a:rPr>
                        </m:ctrlPr>
                      </m:sSupPr>
                      <m:e>
                        <m:r>
                          <a:rPr lang="en-US" altLang="zh-CN" b="1" i="0" smtClean="0">
                            <a:solidFill>
                              <a:schemeClr val="accent2"/>
                            </a:solidFill>
                            <a:latin typeface="Cambria Math" panose="02040503050406030204" pitchFamily="18" charset="0"/>
                          </a:rPr>
                          <m:t>𝐚</m:t>
                        </m:r>
                      </m:e>
                      <m:sup>
                        <m:r>
                          <a:rPr lang="en-US" altLang="zh-CN" b="1" i="0" smtClean="0">
                            <a:solidFill>
                              <a:schemeClr val="accent2"/>
                            </a:solidFill>
                            <a:latin typeface="Cambria Math" panose="02040503050406030204" pitchFamily="18" charset="0"/>
                          </a:rPr>
                          <m:t>𝐞</m:t>
                        </m:r>
                      </m:sup>
                    </m:sSup>
                    <m:r>
                      <a:rPr lang="en-US" altLang="zh-CN" b="1" i="0" smtClean="0">
                        <a:solidFill>
                          <a:schemeClr val="accent2"/>
                        </a:solidFill>
                        <a:latin typeface="Cambria Math" panose="02040503050406030204" pitchFamily="18" charset="0"/>
                      </a:rPr>
                      <m:t>−</m:t>
                    </m:r>
                    <m:sSub>
                      <m:sSubPr>
                        <m:ctrlPr>
                          <a:rPr lang="en-US" altLang="zh-CN" b="1" i="1" smtClean="0">
                            <a:solidFill>
                              <a:schemeClr val="accent2"/>
                            </a:solidFill>
                            <a:latin typeface="Cambria Math" panose="02040503050406030204" pitchFamily="18" charset="0"/>
                          </a:rPr>
                        </m:ctrlPr>
                      </m:sSubPr>
                      <m:e>
                        <m:r>
                          <a:rPr lang="en-US" altLang="zh-CN" b="1" i="0" smtClean="0">
                            <a:solidFill>
                              <a:schemeClr val="accent2"/>
                            </a:solidFill>
                            <a:latin typeface="Cambria Math" panose="02040503050406030204" pitchFamily="18" charset="0"/>
                          </a:rPr>
                          <m:t>𝛜</m:t>
                        </m:r>
                      </m:e>
                      <m:sub>
                        <m:r>
                          <a:rPr lang="en-US" altLang="zh-CN" b="1" i="0" smtClean="0">
                            <a:solidFill>
                              <a:schemeClr val="accent2"/>
                            </a:solidFill>
                            <a:latin typeface="Cambria Math" panose="02040503050406030204" pitchFamily="18" charset="0"/>
                          </a:rPr>
                          <m:t>𝟎</m:t>
                        </m:r>
                      </m:sub>
                    </m:sSub>
                  </m:oMath>
                </a14:m>
                <a:r>
                  <a:rPr lang="en-US" altLang="zh-CN" b="1" dirty="0">
                    <a:solidFill>
                      <a:schemeClr val="accent2"/>
                    </a:solidFill>
                    <a:latin typeface="Times New Roman" panose="02020603050405020304" pitchFamily="18" charset="0"/>
                    <a:cs typeface="Times New Roman" panose="02020603050405020304" pitchFamily="18" charset="0"/>
                  </a:rPr>
                  <a:t>)</a:t>
                </a:r>
                <a:endParaRPr lang="zh-CN" altLang="en-US" b="1" dirty="0">
                  <a:solidFill>
                    <a:schemeClr val="accent2"/>
                  </a:solidFill>
                  <a:latin typeface="Times New Roman" panose="02020603050405020304" pitchFamily="18" charset="0"/>
                  <a:cs typeface="Times New Roman" panose="02020603050405020304" pitchFamily="18" charset="0"/>
                </a:endParaRPr>
              </a:p>
            </p:txBody>
          </p:sp>
        </mc:Choice>
        <mc:Fallback xmlns="">
          <p:sp>
            <p:nvSpPr>
              <p:cNvPr id="25" name="文本框 24">
                <a:extLst>
                  <a:ext uri="{FF2B5EF4-FFF2-40B4-BE49-F238E27FC236}">
                    <a16:creationId xmlns:a16="http://schemas.microsoft.com/office/drawing/2014/main" id="{113C7B23-BB7E-6141-4A14-175E8A3A5A95}"/>
                  </a:ext>
                </a:extLst>
              </p:cNvPr>
              <p:cNvSpPr txBox="1">
                <a:spLocks noRot="1" noChangeAspect="1" noMove="1" noResize="1" noEditPoints="1" noAdjustHandles="1" noChangeArrowheads="1" noChangeShapeType="1" noTextEdit="1"/>
              </p:cNvSpPr>
              <p:nvPr/>
            </p:nvSpPr>
            <p:spPr>
              <a:xfrm>
                <a:off x="978760" y="4795520"/>
                <a:ext cx="3486912" cy="369332"/>
              </a:xfrm>
              <a:prstGeom prst="rect">
                <a:avLst/>
              </a:prstGeom>
              <a:blipFill>
                <a:blip r:embed="rId3"/>
                <a:stretch>
                  <a:fillRect t="-8065" b="-24194"/>
                </a:stretch>
              </a:blipFill>
              <a:ln>
                <a:solidFill>
                  <a:schemeClr val="accent6"/>
                </a:solidFill>
              </a:ln>
            </p:spPr>
            <p:txBody>
              <a:bodyPr/>
              <a:lstStyle/>
              <a:p>
                <a:r>
                  <a:rPr lang="zh-CN" altLang="en-US">
                    <a:noFill/>
                  </a:rPr>
                  <a:t> </a:t>
                </a:r>
              </a:p>
            </p:txBody>
          </p:sp>
        </mc:Fallback>
      </mc:AlternateContent>
      <p:sp>
        <p:nvSpPr>
          <p:cNvPr id="27" name="箭头: 右 26">
            <a:extLst>
              <a:ext uri="{FF2B5EF4-FFF2-40B4-BE49-F238E27FC236}">
                <a16:creationId xmlns:a16="http://schemas.microsoft.com/office/drawing/2014/main" id="{7DF14F9F-6478-E0DC-9658-25259531AED4}"/>
              </a:ext>
            </a:extLst>
          </p:cNvPr>
          <p:cNvSpPr/>
          <p:nvPr/>
        </p:nvSpPr>
        <p:spPr>
          <a:xfrm rot="10434967">
            <a:off x="4853609" y="4768580"/>
            <a:ext cx="916033" cy="18621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9pPr>
          </a:lstStyle>
          <a:p>
            <a:pPr algn="ctr"/>
            <a:endParaRPr lang="zh-CN" altLang="en-US"/>
          </a:p>
        </p:txBody>
      </p:sp>
      <p:sp>
        <p:nvSpPr>
          <p:cNvPr id="28" name="矩形 27">
            <a:extLst>
              <a:ext uri="{FF2B5EF4-FFF2-40B4-BE49-F238E27FC236}">
                <a16:creationId xmlns:a16="http://schemas.microsoft.com/office/drawing/2014/main" id="{3AD89D84-2216-1103-B9F8-D438D27C000F}"/>
              </a:ext>
            </a:extLst>
          </p:cNvPr>
          <p:cNvSpPr/>
          <p:nvPr/>
        </p:nvSpPr>
        <p:spPr>
          <a:xfrm>
            <a:off x="6095999" y="4612512"/>
            <a:ext cx="4276383" cy="183008"/>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pic>
        <p:nvPicPr>
          <p:cNvPr id="30" name="图片 29">
            <a:extLst>
              <a:ext uri="{FF2B5EF4-FFF2-40B4-BE49-F238E27FC236}">
                <a16:creationId xmlns:a16="http://schemas.microsoft.com/office/drawing/2014/main" id="{DBD00151-5FA8-AF5D-8764-0036CE17E904}"/>
              </a:ext>
            </a:extLst>
          </p:cNvPr>
          <p:cNvPicPr>
            <a:picLocks noChangeAspect="1"/>
          </p:cNvPicPr>
          <p:nvPr/>
        </p:nvPicPr>
        <p:blipFill>
          <a:blip r:embed="rId4"/>
          <a:stretch>
            <a:fillRect/>
          </a:stretch>
        </p:blipFill>
        <p:spPr>
          <a:xfrm>
            <a:off x="1921658" y="2114421"/>
            <a:ext cx="2725634" cy="1059031"/>
          </a:xfrm>
          <a:prstGeom prst="rect">
            <a:avLst/>
          </a:prstGeom>
          <a:ln>
            <a:solidFill>
              <a:schemeClr val="accent6"/>
            </a:solidFill>
          </a:ln>
        </p:spPr>
      </p:pic>
      <p:sp>
        <p:nvSpPr>
          <p:cNvPr id="31" name="矩形 30">
            <a:extLst>
              <a:ext uri="{FF2B5EF4-FFF2-40B4-BE49-F238E27FC236}">
                <a16:creationId xmlns:a16="http://schemas.microsoft.com/office/drawing/2014/main" id="{DD10D4BA-F9D2-E24D-70CC-EC264E1AE9B6}"/>
              </a:ext>
            </a:extLst>
          </p:cNvPr>
          <p:cNvSpPr/>
          <p:nvPr/>
        </p:nvSpPr>
        <p:spPr>
          <a:xfrm>
            <a:off x="6095999" y="2928206"/>
            <a:ext cx="4276383" cy="183008"/>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2" name="箭头: 右 31">
            <a:extLst>
              <a:ext uri="{FF2B5EF4-FFF2-40B4-BE49-F238E27FC236}">
                <a16:creationId xmlns:a16="http://schemas.microsoft.com/office/drawing/2014/main" id="{92E7BACA-BBF4-9C34-47D7-B5D12BCDDF1B}"/>
              </a:ext>
            </a:extLst>
          </p:cNvPr>
          <p:cNvSpPr/>
          <p:nvPr/>
        </p:nvSpPr>
        <p:spPr>
          <a:xfrm rot="11649424">
            <a:off x="4834002" y="2787479"/>
            <a:ext cx="959760" cy="27088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575956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46E41C41-060B-4B0D-9C1A-77B8F6C4C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90" y="2133634"/>
            <a:ext cx="7110174" cy="3555087"/>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0DC10B96-61C0-4078-AFD5-89E2366D1D40}"/>
              </a:ext>
            </a:extLst>
          </p:cNvPr>
          <p:cNvSpPr txBox="1"/>
          <p:nvPr/>
        </p:nvSpPr>
        <p:spPr>
          <a:xfrm>
            <a:off x="914536" y="685872"/>
            <a:ext cx="10058136" cy="707886"/>
          </a:xfrm>
          <a:prstGeom prst="rect">
            <a:avLst/>
          </a:prstGeom>
          <a:noFill/>
        </p:spPr>
        <p:txBody>
          <a:bodyPr wrap="square" rtlCol="0">
            <a:spAutoFit/>
          </a:bodyPr>
          <a:lstStyle/>
          <a:p>
            <a:r>
              <a:rPr lang="zh-CN" altLang="en-US" sz="4000" b="1">
                <a:latin typeface="黑体" panose="02010609060101010101" pitchFamily="49" charset="-122"/>
                <a:ea typeface="黑体" panose="02010609060101010101" pitchFamily="49" charset="-122"/>
              </a:rPr>
              <a:t>听说一键三连</a:t>
            </a:r>
            <a:r>
              <a:rPr lang="en-US" altLang="zh-CN" sz="4000" b="1">
                <a:latin typeface="黑体" panose="02010609060101010101" pitchFamily="49" charset="-122"/>
                <a:ea typeface="黑体" panose="02010609060101010101" pitchFamily="49" charset="-122"/>
              </a:rPr>
              <a:t>+</a:t>
            </a:r>
            <a:r>
              <a:rPr lang="zh-CN" altLang="en-US" sz="4000" b="1">
                <a:latin typeface="黑体" panose="02010609060101010101" pitchFamily="49" charset="-122"/>
                <a:ea typeface="黑体" panose="02010609060101010101" pitchFamily="49" charset="-122"/>
              </a:rPr>
              <a:t>关注的人会有好运哦！</a:t>
            </a:r>
          </a:p>
        </p:txBody>
      </p:sp>
    </p:spTree>
    <p:extLst>
      <p:ext uri="{BB962C8B-B14F-4D97-AF65-F5344CB8AC3E}">
        <p14:creationId xmlns:p14="http://schemas.microsoft.com/office/powerpoint/2010/main" val="2890936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44386"/>
          <p:cNvSpPr txBox="1">
            <a:spLocks noChangeArrowheads="1"/>
          </p:cNvSpPr>
          <p:nvPr/>
        </p:nvSpPr>
        <p:spPr bwMode="auto">
          <a:xfrm>
            <a:off x="4648200" y="3248032"/>
            <a:ext cx="3429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spcBef>
                <a:spcPct val="50000"/>
              </a:spcBef>
            </a:pPr>
            <a:r>
              <a:rPr lang="en-US" altLang="zh-CN" sz="4000">
                <a:latin typeface="Times New Roman" panose="02020603050405020304" pitchFamily="18" charset="0"/>
                <a:ea typeface="楷体_GB2312" pitchFamily="49" charset="-122"/>
                <a:cs typeface="Times New Roman" panose="02020603050405020304" pitchFamily="18" charset="0"/>
              </a:rPr>
              <a:t>Thank you!</a:t>
            </a:r>
            <a:endParaRPr lang="zh-CN" altLang="en-US" sz="4000">
              <a:latin typeface="Times New Roman" panose="02020603050405020304" pitchFamily="18" charset="0"/>
              <a:ea typeface="楷体_GB2312" pitchFamily="49" charset="-122"/>
              <a:cs typeface="Times New Roman" panose="02020603050405020304" pitchFamily="18" charset="0"/>
            </a:endParaRPr>
          </a:p>
        </p:txBody>
      </p:sp>
      <p:sp>
        <p:nvSpPr>
          <p:cNvPr id="18435" name="灯片编号占位符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9DDA86E2-0C1B-4122-9B61-2ABBBF634B83}" type="slidenum">
              <a:rPr lang="zh-CN" altLang="en-US" smtClean="0">
                <a:latin typeface="Arial" panose="020B0604020202020204" pitchFamily="34" charset="0"/>
              </a:rPr>
              <a:t>8</a:t>
            </a:fld>
            <a:endParaRPr lang="zh-CN" altLang="en-US">
              <a:latin typeface="Arial" panose="020B0604020202020204" pitchFamily="34" charset="0"/>
            </a:endParaRPr>
          </a:p>
        </p:txBody>
      </p:sp>
      <p:sp>
        <p:nvSpPr>
          <p:cNvPr id="18436" name="矩形 1"/>
          <p:cNvSpPr>
            <a:spLocks noChangeArrowheads="1"/>
          </p:cNvSpPr>
          <p:nvPr/>
        </p:nvSpPr>
        <p:spPr bwMode="auto">
          <a:xfrm>
            <a:off x="6096000" y="5333950"/>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Email address: </a:t>
            </a:r>
            <a:r>
              <a:rPr lang="en-US" altLang="zh-CN">
                <a:hlinkClick r:id="rId3"/>
              </a:rPr>
              <a:t>pianchao223@163.com</a:t>
            </a:r>
            <a:endParaRPr lang="en-US" altLang="zh-CN"/>
          </a:p>
          <a:p>
            <a:r>
              <a:rPr lang="en-US" altLang="zh-CN"/>
              <a:t> QQ: 573023534</a:t>
            </a:r>
            <a:endParaRPr lang="zh-CN" altLang="en-US"/>
          </a:p>
        </p:txBody>
      </p:sp>
    </p:spTree>
  </p:cSld>
  <p:clrMapOvr>
    <a:masterClrMapping/>
  </p:clrMapOvr>
</p:sld>
</file>

<file path=ppt/theme/theme1.xml><?xml version="1.0" encoding="utf-8"?>
<a:theme xmlns:a="http://schemas.openxmlformats.org/drawingml/2006/main" name="主题1">
  <a:themeElements>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fontScheme name="">
      <a:majorFont>
        <a:latin typeface="Verdana"/>
        <a:ea typeface="宋体"/>
        <a:cs typeface=""/>
      </a:majorFont>
      <a:minorFont>
        <a:latin typeface="Verdana"/>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FFFFFF"/>
        </a:dk1>
        <a:lt1>
          <a:srgbClr val="800000"/>
        </a:lt1>
        <a:dk2>
          <a:srgbClr val="FFFFFF"/>
        </a:dk2>
        <a:lt2>
          <a:srgbClr val="A50021"/>
        </a:lt2>
        <a:accent1>
          <a:srgbClr val="FF9900"/>
        </a:accent1>
        <a:accent2>
          <a:srgbClr val="FF3300"/>
        </a:accent2>
        <a:accent3>
          <a:srgbClr val="C1AAAA"/>
        </a:accent3>
        <a:accent4>
          <a:srgbClr val="DCDCDC"/>
        </a:accent4>
        <a:accent5>
          <a:srgbClr val="FFCAAA"/>
        </a:accent5>
        <a:accent6>
          <a:srgbClr val="E52D00"/>
        </a:accent6>
        <a:hlink>
          <a:srgbClr val="FFFFCC"/>
        </a:hlink>
        <a:folHlink>
          <a:srgbClr val="FFCC99"/>
        </a:folHlink>
      </a:clrScheme>
      <a:clrMap bg1="lt1" tx1="dk1" bg2="lt2" tx2="dk2" accent1="accent1" accent2="accent2" accent3="accent3" accent4="accent4" accent5="accent5" accent6="accent6" hlink="hlink" folHlink="folHlink"/>
    </a:extraClrScheme>
    <a:extraClrScheme>
      <a:clrScheme name="">
        <a:dk1>
          <a:srgbClr val="FFFFFF"/>
        </a:dk1>
        <a:lt1>
          <a:srgbClr val="51072E"/>
        </a:lt1>
        <a:dk2>
          <a:srgbClr val="FFFFFF"/>
        </a:dk2>
        <a:lt2>
          <a:srgbClr val="3C001E"/>
        </a:lt2>
        <a:accent1>
          <a:srgbClr val="89A38F"/>
        </a:accent1>
        <a:accent2>
          <a:srgbClr val="666699"/>
        </a:accent2>
        <a:accent3>
          <a:srgbClr val="B3AAAC"/>
        </a:accent3>
        <a:accent4>
          <a:srgbClr val="DCDCDC"/>
        </a:accent4>
        <a:accent5>
          <a:srgbClr val="C4CEC6"/>
        </a:accent5>
        <a:accent6>
          <a:srgbClr val="5B5B89"/>
        </a:accent6>
        <a:hlink>
          <a:srgbClr val="808000"/>
        </a:hlink>
        <a:folHlink>
          <a:srgbClr val="666633"/>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FFFF"/>
        </a:dk2>
        <a:lt2>
          <a:srgbClr val="333333"/>
        </a:lt2>
        <a:accent1>
          <a:srgbClr val="3399FF"/>
        </a:accent1>
        <a:accent2>
          <a:srgbClr val="CC0000"/>
        </a:accent2>
        <a:accent3>
          <a:srgbClr val="AAAAAA"/>
        </a:accent3>
        <a:accent4>
          <a:srgbClr val="DCDCDC"/>
        </a:accent4>
        <a:accent5>
          <a:srgbClr val="ADCAFF"/>
        </a:accent5>
        <a:accent6>
          <a:srgbClr val="B70000"/>
        </a:accent6>
        <a:hlink>
          <a:srgbClr val="666699"/>
        </a:hlink>
        <a:folHlink>
          <a:srgbClr val="6600CC"/>
        </a:folHlink>
      </a:clrScheme>
      <a:clrMap bg1="lt1" tx1="dk1" bg2="lt2" tx2="dk2" accent1="accent1" accent2="accent2" accent3="accent3" accent4="accent4" accent5="accent5" accent6="accent6" hlink="hlink" folHlink="folHlink"/>
    </a:extraClrScheme>
    <a:extraClrScheme>
      <a:clrScheme name="">
        <a:dk1>
          <a:srgbClr val="FFFFFF"/>
        </a:dk1>
        <a:lt1>
          <a:srgbClr val="330000"/>
        </a:lt1>
        <a:dk2>
          <a:srgbClr val="FFFFFF"/>
        </a:dk2>
        <a:lt2>
          <a:srgbClr val="4B3D1B"/>
        </a:lt2>
        <a:accent1>
          <a:srgbClr val="CC9900"/>
        </a:accent1>
        <a:accent2>
          <a:srgbClr val="CC6600"/>
        </a:accent2>
        <a:accent3>
          <a:srgbClr val="ADAAAA"/>
        </a:accent3>
        <a:accent4>
          <a:srgbClr val="DCDCDC"/>
        </a:accent4>
        <a:accent5>
          <a:srgbClr val="E2CAAA"/>
        </a:accent5>
        <a:accent6>
          <a:srgbClr val="B75B00"/>
        </a:accent6>
        <a:hlink>
          <a:srgbClr val="666699"/>
        </a:hlink>
        <a:folHlink>
          <a:srgbClr val="CCCC00"/>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FFFFFF"/>
        </a:dk2>
        <a:lt2>
          <a:srgbClr val="006666"/>
        </a:lt2>
        <a:accent1>
          <a:srgbClr val="0099CC"/>
        </a:accent1>
        <a:accent2>
          <a:srgbClr val="6666FF"/>
        </a:accent2>
        <a:accent3>
          <a:srgbClr val="AAADB9"/>
        </a:accent3>
        <a:accent4>
          <a:srgbClr val="DCDCDC"/>
        </a:accent4>
        <a:accent5>
          <a:srgbClr val="AACAE2"/>
        </a:accent5>
        <a:accent6>
          <a:srgbClr val="5B5BE5"/>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FFFFF"/>
        </a:dk1>
        <a:lt1>
          <a:srgbClr val="006666"/>
        </a:lt1>
        <a:dk2>
          <a:srgbClr val="FFFFFF"/>
        </a:dk2>
        <a:lt2>
          <a:srgbClr val="003366"/>
        </a:lt2>
        <a:accent1>
          <a:srgbClr val="6699FF"/>
        </a:accent1>
        <a:accent2>
          <a:srgbClr val="00CCFF"/>
        </a:accent2>
        <a:accent3>
          <a:srgbClr val="AAB9B9"/>
        </a:accent3>
        <a:accent4>
          <a:srgbClr val="DCDCDC"/>
        </a:accent4>
        <a:accent5>
          <a:srgbClr val="B9CAFF"/>
        </a:accent5>
        <a:accent6>
          <a:srgbClr val="00B7E5"/>
        </a:accent6>
        <a:hlink>
          <a:srgbClr val="FFFFCC"/>
        </a:hlink>
        <a:folHlink>
          <a:srgbClr val="33CCCC"/>
        </a:folHlink>
      </a:clrScheme>
      <a:clrMap bg1="lt1" tx1="dk1" bg2="lt2" tx2="dk2" accent1="accent1" accent2="accent2" accent3="accent3" accent4="accent4" accent5="accent5" accent6="accent6" hlink="hlink" folHlink="folHlink"/>
    </a:extraClrScheme>
    <a:extraClrScheme>
      <a:clrScheme name="">
        <a:dk1>
          <a:srgbClr val="000000"/>
        </a:dk1>
        <a:lt1>
          <a:srgbClr val="619CB1"/>
        </a:lt1>
        <a:dk2>
          <a:srgbClr val="FFFFFF"/>
        </a:dk2>
        <a:lt2>
          <a:srgbClr val="4E899E"/>
        </a:lt2>
        <a:accent1>
          <a:srgbClr val="FFCC00"/>
        </a:accent1>
        <a:accent2>
          <a:srgbClr val="B6523E"/>
        </a:accent2>
        <a:accent3>
          <a:srgbClr val="B7CBD4"/>
        </a:accent3>
        <a:accent4>
          <a:srgbClr val="000000"/>
        </a:accent4>
        <a:accent5>
          <a:srgbClr val="FFE2AA"/>
        </a:accent5>
        <a:accent6>
          <a:srgbClr val="A3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
        <a:dk1>
          <a:srgbClr val="FFFFFF"/>
        </a:dk1>
        <a:lt1>
          <a:srgbClr val="336600"/>
        </a:lt1>
        <a:dk2>
          <a:srgbClr val="FFFFFF"/>
        </a:dk2>
        <a:lt2>
          <a:srgbClr val="598600"/>
        </a:lt2>
        <a:accent1>
          <a:srgbClr val="33CC33"/>
        </a:accent1>
        <a:accent2>
          <a:srgbClr val="99CC00"/>
        </a:accent2>
        <a:accent3>
          <a:srgbClr val="ADB9AA"/>
        </a:accent3>
        <a:accent4>
          <a:srgbClr val="DCDCDC"/>
        </a:accent4>
        <a:accent5>
          <a:srgbClr val="ADE2AD"/>
        </a:accent5>
        <a:accent6>
          <a:srgbClr val="89B700"/>
        </a:accent6>
        <a:hlink>
          <a:srgbClr val="FFCC00"/>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主题1" id="{9AE1D386-D85D-4BBC-A9D2-39CEEFCF3ACF}" vid="{5FFD58D5-7FA6-4062-B493-156F4F53077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18329</TotalTime>
  <Words>1332</Words>
  <Application>Microsoft Office PowerPoint</Application>
  <PresentationFormat>宽屏</PresentationFormat>
  <Paragraphs>127</Paragraphs>
  <Slides>8</Slides>
  <Notes>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8</vt:i4>
      </vt:variant>
    </vt:vector>
  </HeadingPairs>
  <TitlesOfParts>
    <vt:vector size="17" baseType="lpstr">
      <vt:lpstr>黑体</vt:lpstr>
      <vt:lpstr>微软雅黑</vt:lpstr>
      <vt:lpstr>Arial</vt:lpstr>
      <vt:lpstr>Calibri</vt:lpstr>
      <vt:lpstr>Cambria Math</vt:lpstr>
      <vt:lpstr>Times New Roman</vt:lpstr>
      <vt:lpstr>Verdana</vt:lpstr>
      <vt:lpstr>Wingdings</vt:lpstr>
      <vt:lpstr>主题1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PY</dc:creator>
  <cp:lastModifiedBy>Chao Pian</cp:lastModifiedBy>
  <cp:revision>20</cp:revision>
  <dcterms:created xsi:type="dcterms:W3CDTF">2016-06-26T09:40:00Z</dcterms:created>
  <dcterms:modified xsi:type="dcterms:W3CDTF">2024-02-25T07:32:59Z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2052-10.1.0.5975</vt:lpwstr>
  </property>
</Properties>
</file>