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notesMasterIdLst>
    <p:notesMasterId r:id="rId11"/>
  </p:notesMasterIdLst>
  <p:sldIdLst>
    <p:sldId id="390" r:id="rId2"/>
    <p:sldId id="391" r:id="rId3"/>
    <p:sldId id="392" r:id="rId4"/>
    <p:sldId id="394" r:id="rId5"/>
    <p:sldId id="393" r:id="rId6"/>
    <p:sldId id="396" r:id="rId7"/>
    <p:sldId id="395" r:id="rId8"/>
    <p:sldId id="343" r:id="rId9"/>
    <p:sldId id="314" r:id="rId10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370AD4-0E70-4CEA-9CDA-7574C85D757B}" v="35" dt="2022-09-24T08:27:39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85864" autoAdjust="0"/>
  </p:normalViewPr>
  <p:slideViewPr>
    <p:cSldViewPr snapToGrid="0">
      <p:cViewPr varScale="1">
        <p:scale>
          <a:sx n="62" d="100"/>
          <a:sy n="62" d="100"/>
        </p:scale>
        <p:origin x="1282" y="48"/>
      </p:cViewPr>
      <p:guideLst>
        <p:guide orient="horz" pos="2159"/>
        <p:guide pos="37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an Chao" userId="1c122f3a12679b80" providerId="LiveId" clId="{0687E4DF-B563-41EE-9231-F0B2FE41AE09}"/>
    <pc:docChg chg="undo custSel addSld modSld">
      <pc:chgData name="Pian Chao" userId="1c122f3a12679b80" providerId="LiveId" clId="{0687E4DF-B563-41EE-9231-F0B2FE41AE09}" dt="2022-08-24T13:03:52.662" v="1266" actId="14100"/>
      <pc:docMkLst>
        <pc:docMk/>
      </pc:docMkLst>
      <pc:sldChg chg="addSp delSp modSp new mod">
        <pc:chgData name="Pian Chao" userId="1c122f3a12679b80" providerId="LiveId" clId="{0687E4DF-B563-41EE-9231-F0B2FE41AE09}" dt="2022-08-23T11:23:54.605" v="1245" actId="1076"/>
        <pc:sldMkLst>
          <pc:docMk/>
          <pc:sldMk cId="1154851734" sldId="379"/>
        </pc:sldMkLst>
        <pc:spChg chg="add mod">
          <ac:chgData name="Pian Chao" userId="1c122f3a12679b80" providerId="LiveId" clId="{0687E4DF-B563-41EE-9231-F0B2FE41AE09}" dt="2022-08-23T11:23:42.836" v="1240" actId="1076"/>
          <ac:spMkLst>
            <pc:docMk/>
            <pc:sldMk cId="1154851734" sldId="379"/>
            <ac:spMk id="2" creationId="{0CAA50BF-45B0-9E6F-FE89-8DD6C3A16214}"/>
          </ac:spMkLst>
        </pc:spChg>
        <pc:spChg chg="del">
          <ac:chgData name="Pian Chao" userId="1c122f3a12679b80" providerId="LiveId" clId="{0687E4DF-B563-41EE-9231-F0B2FE41AE09}" dt="2022-08-20T00:38:26.664" v="26" actId="478"/>
          <ac:spMkLst>
            <pc:docMk/>
            <pc:sldMk cId="1154851734" sldId="379"/>
            <ac:spMk id="2" creationId="{DE04FE35-8686-5D21-88D8-70B77AC5EC87}"/>
          </ac:spMkLst>
        </pc:spChg>
        <pc:spChg chg="del">
          <ac:chgData name="Pian Chao" userId="1c122f3a12679b80" providerId="LiveId" clId="{0687E4DF-B563-41EE-9231-F0B2FE41AE09}" dt="2022-08-20T00:38:27.937" v="27" actId="478"/>
          <ac:spMkLst>
            <pc:docMk/>
            <pc:sldMk cId="1154851734" sldId="379"/>
            <ac:spMk id="3" creationId="{EB22B4FD-2ABD-0594-3134-4ABB1B0E6B19}"/>
          </ac:spMkLst>
        </pc:spChg>
        <pc:spChg chg="add mod">
          <ac:chgData name="Pian Chao" userId="1c122f3a12679b80" providerId="LiveId" clId="{0687E4DF-B563-41EE-9231-F0B2FE41AE09}" dt="2022-08-20T00:38:23.673" v="25" actId="1076"/>
          <ac:spMkLst>
            <pc:docMk/>
            <pc:sldMk cId="1154851734" sldId="379"/>
            <ac:spMk id="5" creationId="{D12CBFB8-0146-645E-4B1F-D21FA206D015}"/>
          </ac:spMkLst>
        </pc:spChg>
        <pc:spChg chg="add mod">
          <ac:chgData name="Pian Chao" userId="1c122f3a12679b80" providerId="LiveId" clId="{0687E4DF-B563-41EE-9231-F0B2FE41AE09}" dt="2022-08-23T11:23:54.605" v="1245" actId="1076"/>
          <ac:spMkLst>
            <pc:docMk/>
            <pc:sldMk cId="1154851734" sldId="379"/>
            <ac:spMk id="10" creationId="{A99F780E-3B34-00EB-C8ED-52A93EC03758}"/>
          </ac:spMkLst>
        </pc:spChg>
        <pc:picChg chg="add mod">
          <ac:chgData name="Pian Chao" userId="1c122f3a12679b80" providerId="LiveId" clId="{0687E4DF-B563-41EE-9231-F0B2FE41AE09}" dt="2022-08-23T11:23:51.647" v="1244" actId="1076"/>
          <ac:picMkLst>
            <pc:docMk/>
            <pc:sldMk cId="1154851734" sldId="379"/>
            <ac:picMk id="7" creationId="{5C36A310-45A4-C531-1207-20E1FD48A05D}"/>
          </ac:picMkLst>
        </pc:picChg>
        <pc:picChg chg="add mod">
          <ac:chgData name="Pian Chao" userId="1c122f3a12679b80" providerId="LiveId" clId="{0687E4DF-B563-41EE-9231-F0B2FE41AE09}" dt="2022-08-23T11:23:49.840" v="1243" actId="1076"/>
          <ac:picMkLst>
            <pc:docMk/>
            <pc:sldMk cId="1154851734" sldId="379"/>
            <ac:picMk id="9" creationId="{5E930F38-2CF9-03A7-D1A1-BF8647067B40}"/>
          </ac:picMkLst>
        </pc:picChg>
      </pc:sldChg>
      <pc:sldChg chg="addSp delSp modSp new mod">
        <pc:chgData name="Pian Chao" userId="1c122f3a12679b80" providerId="LiveId" clId="{0687E4DF-B563-41EE-9231-F0B2FE41AE09}" dt="2022-08-21T12:26:00.339" v="552" actId="1076"/>
        <pc:sldMkLst>
          <pc:docMk/>
          <pc:sldMk cId="538720304" sldId="380"/>
        </pc:sldMkLst>
        <pc:spChg chg="del">
          <ac:chgData name="Pian Chao" userId="1c122f3a12679b80" providerId="LiveId" clId="{0687E4DF-B563-41EE-9231-F0B2FE41AE09}" dt="2022-08-20T01:32:06.889" v="212" actId="478"/>
          <ac:spMkLst>
            <pc:docMk/>
            <pc:sldMk cId="538720304" sldId="380"/>
            <ac:spMk id="2" creationId="{2A4F29E3-89D3-9059-5941-12A05956C560}"/>
          </ac:spMkLst>
        </pc:spChg>
        <pc:spChg chg="del">
          <ac:chgData name="Pian Chao" userId="1c122f3a12679b80" providerId="LiveId" clId="{0687E4DF-B563-41EE-9231-F0B2FE41AE09}" dt="2022-08-20T01:32:06.889" v="212" actId="478"/>
          <ac:spMkLst>
            <pc:docMk/>
            <pc:sldMk cId="538720304" sldId="380"/>
            <ac:spMk id="3" creationId="{9A865A20-00CE-4E15-CB01-79CB22609292}"/>
          </ac:spMkLst>
        </pc:spChg>
        <pc:spChg chg="add del">
          <ac:chgData name="Pian Chao" userId="1c122f3a12679b80" providerId="LiveId" clId="{0687E4DF-B563-41EE-9231-F0B2FE41AE09}" dt="2022-08-20T01:33:05.613" v="239" actId="478"/>
          <ac:spMkLst>
            <pc:docMk/>
            <pc:sldMk cId="538720304" sldId="380"/>
            <ac:spMk id="5" creationId="{1D78CC66-94DC-0CF2-62FE-238B07B4A91C}"/>
          </ac:spMkLst>
        </pc:spChg>
        <pc:spChg chg="add del">
          <ac:chgData name="Pian Chao" userId="1c122f3a12679b80" providerId="LiveId" clId="{0687E4DF-B563-41EE-9231-F0B2FE41AE09}" dt="2022-08-20T01:32:15.967" v="215" actId="478"/>
          <ac:spMkLst>
            <pc:docMk/>
            <pc:sldMk cId="538720304" sldId="380"/>
            <ac:spMk id="7" creationId="{C739F63F-1123-4460-E717-FF529F883CD7}"/>
          </ac:spMkLst>
        </pc:spChg>
        <pc:spChg chg="add del">
          <ac:chgData name="Pian Chao" userId="1c122f3a12679b80" providerId="LiveId" clId="{0687E4DF-B563-41EE-9231-F0B2FE41AE09}" dt="2022-08-20T01:32:22.216" v="217" actId="478"/>
          <ac:spMkLst>
            <pc:docMk/>
            <pc:sldMk cId="538720304" sldId="380"/>
            <ac:spMk id="9" creationId="{1294628E-DC63-6998-B553-6D4171B54FD2}"/>
          </ac:spMkLst>
        </pc:spChg>
        <pc:spChg chg="add mod">
          <ac:chgData name="Pian Chao" userId="1c122f3a12679b80" providerId="LiveId" clId="{0687E4DF-B563-41EE-9231-F0B2FE41AE09}" dt="2022-08-20T01:34:24.693" v="294" actId="1076"/>
          <ac:spMkLst>
            <pc:docMk/>
            <pc:sldMk cId="538720304" sldId="380"/>
            <ac:spMk id="21" creationId="{B01CB378-68AD-492E-EA76-6D0E4530B24D}"/>
          </ac:spMkLst>
        </pc:spChg>
        <pc:spChg chg="add del mod">
          <ac:chgData name="Pian Chao" userId="1c122f3a12679b80" providerId="LiveId" clId="{0687E4DF-B563-41EE-9231-F0B2FE41AE09}" dt="2022-08-20T01:43:23.788" v="445" actId="478"/>
          <ac:spMkLst>
            <pc:docMk/>
            <pc:sldMk cId="538720304" sldId="380"/>
            <ac:spMk id="28" creationId="{FC98ACA4-A2FB-0848-ED14-00F085AD04D7}"/>
          </ac:spMkLst>
        </pc:spChg>
        <pc:spChg chg="add mod">
          <ac:chgData name="Pian Chao" userId="1c122f3a12679b80" providerId="LiveId" clId="{0687E4DF-B563-41EE-9231-F0B2FE41AE09}" dt="2022-08-20T01:44:44.459" v="457" actId="207"/>
          <ac:spMkLst>
            <pc:docMk/>
            <pc:sldMk cId="538720304" sldId="380"/>
            <ac:spMk id="31" creationId="{B459D6D1-F5EE-1855-FE77-87E04ECB9CE6}"/>
          </ac:spMkLst>
        </pc:spChg>
        <pc:spChg chg="add mod">
          <ac:chgData name="Pian Chao" userId="1c122f3a12679b80" providerId="LiveId" clId="{0687E4DF-B563-41EE-9231-F0B2FE41AE09}" dt="2022-08-20T01:46:16.769" v="476" actId="688"/>
          <ac:spMkLst>
            <pc:docMk/>
            <pc:sldMk cId="538720304" sldId="380"/>
            <ac:spMk id="32" creationId="{3999BF05-FEED-5DF6-8CFE-8566983A6AD9}"/>
          </ac:spMkLst>
        </pc:spChg>
        <pc:spChg chg="add mod">
          <ac:chgData name="Pian Chao" userId="1c122f3a12679b80" providerId="LiveId" clId="{0687E4DF-B563-41EE-9231-F0B2FE41AE09}" dt="2022-08-20T10:37:10.091" v="538" actId="14100"/>
          <ac:spMkLst>
            <pc:docMk/>
            <pc:sldMk cId="538720304" sldId="380"/>
            <ac:spMk id="45" creationId="{A43EF3EC-6ED2-F68B-97CC-CE61A1143FF7}"/>
          </ac:spMkLst>
        </pc:spChg>
        <pc:spChg chg="add mod">
          <ac:chgData name="Pian Chao" userId="1c122f3a12679b80" providerId="LiveId" clId="{0687E4DF-B563-41EE-9231-F0B2FE41AE09}" dt="2022-08-20T10:37:16.454" v="540" actId="14100"/>
          <ac:spMkLst>
            <pc:docMk/>
            <pc:sldMk cId="538720304" sldId="380"/>
            <ac:spMk id="46" creationId="{C50966E4-916E-2A2C-6350-B2E7CEC8F66C}"/>
          </ac:spMkLst>
        </pc:spChg>
        <pc:picChg chg="add mod">
          <ac:chgData name="Pian Chao" userId="1c122f3a12679b80" providerId="LiveId" clId="{0687E4DF-B563-41EE-9231-F0B2FE41AE09}" dt="2022-08-20T01:37:43.685" v="347" actId="14100"/>
          <ac:picMkLst>
            <pc:docMk/>
            <pc:sldMk cId="538720304" sldId="380"/>
            <ac:picMk id="11" creationId="{7BC5D865-E726-B478-837E-500562AE410F}"/>
          </ac:picMkLst>
        </pc:picChg>
        <pc:picChg chg="add mod">
          <ac:chgData name="Pian Chao" userId="1c122f3a12679b80" providerId="LiveId" clId="{0687E4DF-B563-41EE-9231-F0B2FE41AE09}" dt="2022-08-20T01:37:35.769" v="344" actId="14100"/>
          <ac:picMkLst>
            <pc:docMk/>
            <pc:sldMk cId="538720304" sldId="380"/>
            <ac:picMk id="13" creationId="{A4B33BFB-F7D5-4380-E498-314D1CF5FE81}"/>
          </ac:picMkLst>
        </pc:picChg>
        <pc:picChg chg="add mod">
          <ac:chgData name="Pian Chao" userId="1c122f3a12679b80" providerId="LiveId" clId="{0687E4DF-B563-41EE-9231-F0B2FE41AE09}" dt="2022-08-20T01:37:40.319" v="346" actId="14100"/>
          <ac:picMkLst>
            <pc:docMk/>
            <pc:sldMk cId="538720304" sldId="380"/>
            <ac:picMk id="15" creationId="{0EFA7462-7B0E-B579-38FA-70FD0017FB8E}"/>
          </ac:picMkLst>
        </pc:picChg>
        <pc:picChg chg="add del mod">
          <ac:chgData name="Pian Chao" userId="1c122f3a12679b80" providerId="LiveId" clId="{0687E4DF-B563-41EE-9231-F0B2FE41AE09}" dt="2022-08-20T01:35:28.883" v="308" actId="478"/>
          <ac:picMkLst>
            <pc:docMk/>
            <pc:sldMk cId="538720304" sldId="380"/>
            <ac:picMk id="17" creationId="{B6F5E97E-720B-9B1D-3432-AC3585B34247}"/>
          </ac:picMkLst>
        </pc:picChg>
        <pc:picChg chg="add mod">
          <ac:chgData name="Pian Chao" userId="1c122f3a12679b80" providerId="LiveId" clId="{0687E4DF-B563-41EE-9231-F0B2FE41AE09}" dt="2022-08-20T01:41:32.968" v="439" actId="1076"/>
          <ac:picMkLst>
            <pc:docMk/>
            <pc:sldMk cId="538720304" sldId="380"/>
            <ac:picMk id="19" creationId="{BB408339-6635-3329-3B56-A9C80FF935F5}"/>
          </ac:picMkLst>
        </pc:picChg>
        <pc:picChg chg="add mod">
          <ac:chgData name="Pian Chao" userId="1c122f3a12679b80" providerId="LiveId" clId="{0687E4DF-B563-41EE-9231-F0B2FE41AE09}" dt="2022-08-20T01:37:38.017" v="345" actId="14100"/>
          <ac:picMkLst>
            <pc:docMk/>
            <pc:sldMk cId="538720304" sldId="380"/>
            <ac:picMk id="23" creationId="{B3E1EA0E-C04D-E81F-BAE8-11DE57A00F78}"/>
          </ac:picMkLst>
        </pc:picChg>
        <pc:picChg chg="add mod">
          <ac:chgData name="Pian Chao" userId="1c122f3a12679b80" providerId="LiveId" clId="{0687E4DF-B563-41EE-9231-F0B2FE41AE09}" dt="2022-08-20T01:44:13.340" v="450" actId="1076"/>
          <ac:picMkLst>
            <pc:docMk/>
            <pc:sldMk cId="538720304" sldId="380"/>
            <ac:picMk id="25" creationId="{0004F1C4-1852-FFA4-6D4D-A49678E1B559}"/>
          </ac:picMkLst>
        </pc:picChg>
        <pc:picChg chg="add mod">
          <ac:chgData name="Pian Chao" userId="1c122f3a12679b80" providerId="LiveId" clId="{0687E4DF-B563-41EE-9231-F0B2FE41AE09}" dt="2022-08-20T01:44:12.183" v="449" actId="1076"/>
          <ac:picMkLst>
            <pc:docMk/>
            <pc:sldMk cId="538720304" sldId="380"/>
            <ac:picMk id="27" creationId="{A2A7F3AA-E66B-80B0-F959-47DDC695B5AD}"/>
          </ac:picMkLst>
        </pc:picChg>
        <pc:picChg chg="add mod">
          <ac:chgData name="Pian Chao" userId="1c122f3a12679b80" providerId="LiveId" clId="{0687E4DF-B563-41EE-9231-F0B2FE41AE09}" dt="2022-08-20T10:36:32.290" v="532" actId="1076"/>
          <ac:picMkLst>
            <pc:docMk/>
            <pc:sldMk cId="538720304" sldId="380"/>
            <ac:picMk id="30" creationId="{209EC29C-E808-5EDC-E31E-47ED7764695F}"/>
          </ac:picMkLst>
        </pc:picChg>
        <pc:picChg chg="add mod">
          <ac:chgData name="Pian Chao" userId="1c122f3a12679b80" providerId="LiveId" clId="{0687E4DF-B563-41EE-9231-F0B2FE41AE09}" dt="2022-08-21T12:25:54.705" v="551" actId="1076"/>
          <ac:picMkLst>
            <pc:docMk/>
            <pc:sldMk cId="538720304" sldId="380"/>
            <ac:picMk id="34" creationId="{87125006-B616-AF8C-A075-B450344DE0DA}"/>
          </ac:picMkLst>
        </pc:picChg>
        <pc:picChg chg="add del mod">
          <ac:chgData name="Pian Chao" userId="1c122f3a12679b80" providerId="LiveId" clId="{0687E4DF-B563-41EE-9231-F0B2FE41AE09}" dt="2022-08-20T03:30:47.114" v="491" actId="478"/>
          <ac:picMkLst>
            <pc:docMk/>
            <pc:sldMk cId="538720304" sldId="380"/>
            <ac:picMk id="36" creationId="{8F13D18F-BEA4-5064-0EA4-41DE717F99C8}"/>
          </ac:picMkLst>
        </pc:picChg>
        <pc:picChg chg="add mod">
          <ac:chgData name="Pian Chao" userId="1c122f3a12679b80" providerId="LiveId" clId="{0687E4DF-B563-41EE-9231-F0B2FE41AE09}" dt="2022-08-21T12:26:00.339" v="552" actId="1076"/>
          <ac:picMkLst>
            <pc:docMk/>
            <pc:sldMk cId="538720304" sldId="380"/>
            <ac:picMk id="38" creationId="{004341B2-10B6-3A6F-E8D3-A252CC0B806A}"/>
          </ac:picMkLst>
        </pc:picChg>
        <pc:picChg chg="add mod">
          <ac:chgData name="Pian Chao" userId="1c122f3a12679b80" providerId="LiveId" clId="{0687E4DF-B563-41EE-9231-F0B2FE41AE09}" dt="2022-08-20T10:36:59.275" v="536" actId="1076"/>
          <ac:picMkLst>
            <pc:docMk/>
            <pc:sldMk cId="538720304" sldId="380"/>
            <ac:picMk id="40" creationId="{3C7C6EEE-823D-2608-4382-D2D12408E0C7}"/>
          </ac:picMkLst>
        </pc:picChg>
        <pc:picChg chg="add mod">
          <ac:chgData name="Pian Chao" userId="1c122f3a12679b80" providerId="LiveId" clId="{0687E4DF-B563-41EE-9231-F0B2FE41AE09}" dt="2022-08-20T10:37:26.493" v="545" actId="1076"/>
          <ac:picMkLst>
            <pc:docMk/>
            <pc:sldMk cId="538720304" sldId="380"/>
            <ac:picMk id="42" creationId="{B6900A6A-6480-3583-A233-0E1E2CB2490D}"/>
          </ac:picMkLst>
        </pc:picChg>
        <pc:picChg chg="add mod">
          <ac:chgData name="Pian Chao" userId="1c122f3a12679b80" providerId="LiveId" clId="{0687E4DF-B563-41EE-9231-F0B2FE41AE09}" dt="2022-08-21T12:25:49.511" v="549" actId="1076"/>
          <ac:picMkLst>
            <pc:docMk/>
            <pc:sldMk cId="538720304" sldId="380"/>
            <ac:picMk id="44" creationId="{8060456A-38C3-EEB8-7790-B47C2A71EA9C}"/>
          </ac:picMkLst>
        </pc:picChg>
      </pc:sldChg>
      <pc:sldChg chg="addSp delSp modSp new mod">
        <pc:chgData name="Pian Chao" userId="1c122f3a12679b80" providerId="LiveId" clId="{0687E4DF-B563-41EE-9231-F0B2FE41AE09}" dt="2022-08-23T11:18:57.676" v="930" actId="14100"/>
        <pc:sldMkLst>
          <pc:docMk/>
          <pc:sldMk cId="2344015607" sldId="381"/>
        </pc:sldMkLst>
        <pc:spChg chg="del">
          <ac:chgData name="Pian Chao" userId="1c122f3a12679b80" providerId="LiveId" clId="{0687E4DF-B563-41EE-9231-F0B2FE41AE09}" dt="2022-08-21T12:30:09.750" v="554" actId="478"/>
          <ac:spMkLst>
            <pc:docMk/>
            <pc:sldMk cId="2344015607" sldId="381"/>
            <ac:spMk id="2" creationId="{43A838EC-3210-9F04-8A54-DFCE14BFFD2C}"/>
          </ac:spMkLst>
        </pc:spChg>
        <pc:spChg chg="add mod">
          <ac:chgData name="Pian Chao" userId="1c122f3a12679b80" providerId="LiveId" clId="{0687E4DF-B563-41EE-9231-F0B2FE41AE09}" dt="2022-08-23T11:18:57.676" v="930" actId="14100"/>
          <ac:spMkLst>
            <pc:docMk/>
            <pc:sldMk cId="2344015607" sldId="381"/>
            <ac:spMk id="2" creationId="{9609086C-1E1E-BDE3-4E8B-A27224863B7C}"/>
          </ac:spMkLst>
        </pc:spChg>
        <pc:spChg chg="del">
          <ac:chgData name="Pian Chao" userId="1c122f3a12679b80" providerId="LiveId" clId="{0687E4DF-B563-41EE-9231-F0B2FE41AE09}" dt="2022-08-21T12:30:09.750" v="554" actId="478"/>
          <ac:spMkLst>
            <pc:docMk/>
            <pc:sldMk cId="2344015607" sldId="381"/>
            <ac:spMk id="3" creationId="{BF6E9707-18D7-AFB1-9C0E-CB7CB978891D}"/>
          </ac:spMkLst>
        </pc:spChg>
        <pc:picChg chg="add mod">
          <ac:chgData name="Pian Chao" userId="1c122f3a12679b80" providerId="LiveId" clId="{0687E4DF-B563-41EE-9231-F0B2FE41AE09}" dt="2022-08-23T11:18:19.034" v="854" actId="1076"/>
          <ac:picMkLst>
            <pc:docMk/>
            <pc:sldMk cId="2344015607" sldId="381"/>
            <ac:picMk id="5" creationId="{791C97C4-BC40-6289-D083-1E19555B4582}"/>
          </ac:picMkLst>
        </pc:picChg>
        <pc:picChg chg="add mod">
          <ac:chgData name="Pian Chao" userId="1c122f3a12679b80" providerId="LiveId" clId="{0687E4DF-B563-41EE-9231-F0B2FE41AE09}" dt="2022-08-21T12:31:32.932" v="566" actId="1367"/>
          <ac:picMkLst>
            <pc:docMk/>
            <pc:sldMk cId="2344015607" sldId="381"/>
            <ac:picMk id="7" creationId="{DB8156FC-298E-7311-F585-67532B40F353}"/>
          </ac:picMkLst>
        </pc:picChg>
        <pc:picChg chg="add mod">
          <ac:chgData name="Pian Chao" userId="1c122f3a12679b80" providerId="LiveId" clId="{0687E4DF-B563-41EE-9231-F0B2FE41AE09}" dt="2022-08-21T12:36:52.388" v="576" actId="1076"/>
          <ac:picMkLst>
            <pc:docMk/>
            <pc:sldMk cId="2344015607" sldId="381"/>
            <ac:picMk id="9" creationId="{4D1A87E8-E07D-237E-1E70-9CB9479D0752}"/>
          </ac:picMkLst>
        </pc:picChg>
        <pc:picChg chg="add mod">
          <ac:chgData name="Pian Chao" userId="1c122f3a12679b80" providerId="LiveId" clId="{0687E4DF-B563-41EE-9231-F0B2FE41AE09}" dt="2022-08-21T12:36:59.445" v="580" actId="1076"/>
          <ac:picMkLst>
            <pc:docMk/>
            <pc:sldMk cId="2344015607" sldId="381"/>
            <ac:picMk id="11" creationId="{0BDACD30-E737-E969-3100-F3B0841BFD6F}"/>
          </ac:picMkLst>
        </pc:picChg>
      </pc:sldChg>
      <pc:sldChg chg="addSp delSp modSp new mod">
        <pc:chgData name="Pian Chao" userId="1c122f3a12679b80" providerId="LiveId" clId="{0687E4DF-B563-41EE-9231-F0B2FE41AE09}" dt="2022-08-23T11:19:18.178" v="988" actId="20577"/>
        <pc:sldMkLst>
          <pc:docMk/>
          <pc:sldMk cId="3585765205" sldId="382"/>
        </pc:sldMkLst>
        <pc:spChg chg="del">
          <ac:chgData name="Pian Chao" userId="1c122f3a12679b80" providerId="LiveId" clId="{0687E4DF-B563-41EE-9231-F0B2FE41AE09}" dt="2022-08-23T10:59:11.785" v="582" actId="478"/>
          <ac:spMkLst>
            <pc:docMk/>
            <pc:sldMk cId="3585765205" sldId="382"/>
            <ac:spMk id="2" creationId="{7AD88CBE-98B9-94C3-60CD-CB7EDDD9CF6A}"/>
          </ac:spMkLst>
        </pc:spChg>
        <pc:spChg chg="del">
          <ac:chgData name="Pian Chao" userId="1c122f3a12679b80" providerId="LiveId" clId="{0687E4DF-B563-41EE-9231-F0B2FE41AE09}" dt="2022-08-23T10:59:11.785" v="582" actId="478"/>
          <ac:spMkLst>
            <pc:docMk/>
            <pc:sldMk cId="3585765205" sldId="382"/>
            <ac:spMk id="3" creationId="{8B971583-F9E2-CE38-4749-4AC8F6C267CD}"/>
          </ac:spMkLst>
        </pc:spChg>
        <pc:spChg chg="add del mod">
          <ac:chgData name="Pian Chao" userId="1c122f3a12679b80" providerId="LiveId" clId="{0687E4DF-B563-41EE-9231-F0B2FE41AE09}" dt="2022-08-23T11:10:57.706" v="692" actId="478"/>
          <ac:spMkLst>
            <pc:docMk/>
            <pc:sldMk cId="3585765205" sldId="382"/>
            <ac:spMk id="16" creationId="{19C2C184-21A2-D65D-6EA3-B80CBF99F1D4}"/>
          </ac:spMkLst>
        </pc:spChg>
        <pc:spChg chg="add mod">
          <ac:chgData name="Pian Chao" userId="1c122f3a12679b80" providerId="LiveId" clId="{0687E4DF-B563-41EE-9231-F0B2FE41AE09}" dt="2022-08-23T11:16:03.570" v="835" actId="113"/>
          <ac:spMkLst>
            <pc:docMk/>
            <pc:sldMk cId="3585765205" sldId="382"/>
            <ac:spMk id="17" creationId="{3D45F1D5-13BE-F56F-9555-AE9DE499A69C}"/>
          </ac:spMkLst>
        </pc:spChg>
        <pc:spChg chg="add mod">
          <ac:chgData name="Pian Chao" userId="1c122f3a12679b80" providerId="LiveId" clId="{0687E4DF-B563-41EE-9231-F0B2FE41AE09}" dt="2022-08-23T11:16:09.178" v="836" actId="1076"/>
          <ac:spMkLst>
            <pc:docMk/>
            <pc:sldMk cId="3585765205" sldId="382"/>
            <ac:spMk id="18" creationId="{CAEB0BF7-761D-9CCC-B488-BF4676FC779B}"/>
          </ac:spMkLst>
        </pc:spChg>
        <pc:spChg chg="add mod">
          <ac:chgData name="Pian Chao" userId="1c122f3a12679b80" providerId="LiveId" clId="{0687E4DF-B563-41EE-9231-F0B2FE41AE09}" dt="2022-08-23T11:16:12.934" v="837" actId="1076"/>
          <ac:spMkLst>
            <pc:docMk/>
            <pc:sldMk cId="3585765205" sldId="382"/>
            <ac:spMk id="19" creationId="{D4A34720-0BB6-D6F6-99D8-4110B9BF32F9}"/>
          </ac:spMkLst>
        </pc:spChg>
        <pc:spChg chg="add mod">
          <ac:chgData name="Pian Chao" userId="1c122f3a12679b80" providerId="LiveId" clId="{0687E4DF-B563-41EE-9231-F0B2FE41AE09}" dt="2022-08-23T11:16:19.110" v="839" actId="1076"/>
          <ac:spMkLst>
            <pc:docMk/>
            <pc:sldMk cId="3585765205" sldId="382"/>
            <ac:spMk id="20" creationId="{FD041018-AF6C-20C5-1907-EA5BA0A1802E}"/>
          </ac:spMkLst>
        </pc:spChg>
        <pc:spChg chg="add mod">
          <ac:chgData name="Pian Chao" userId="1c122f3a12679b80" providerId="LiveId" clId="{0687E4DF-B563-41EE-9231-F0B2FE41AE09}" dt="2022-08-23T11:16:15.994" v="838" actId="1076"/>
          <ac:spMkLst>
            <pc:docMk/>
            <pc:sldMk cId="3585765205" sldId="382"/>
            <ac:spMk id="21" creationId="{92603648-0428-6298-7488-BE4D1D692BE0}"/>
          </ac:spMkLst>
        </pc:spChg>
        <pc:spChg chg="add mod">
          <ac:chgData name="Pian Chao" userId="1c122f3a12679b80" providerId="LiveId" clId="{0687E4DF-B563-41EE-9231-F0B2FE41AE09}" dt="2022-08-23T11:19:18.178" v="988" actId="20577"/>
          <ac:spMkLst>
            <pc:docMk/>
            <pc:sldMk cId="3585765205" sldId="382"/>
            <ac:spMk id="33" creationId="{9B2460F2-9AD3-6465-8930-CBE108BCB450}"/>
          </ac:spMkLst>
        </pc:spChg>
        <pc:picChg chg="add mod">
          <ac:chgData name="Pian Chao" userId="1c122f3a12679b80" providerId="LiveId" clId="{0687E4DF-B563-41EE-9231-F0B2FE41AE09}" dt="2022-08-23T11:08:54.322" v="624" actId="1076"/>
          <ac:picMkLst>
            <pc:docMk/>
            <pc:sldMk cId="3585765205" sldId="382"/>
            <ac:picMk id="5" creationId="{B8DBB21E-1AF8-3836-468E-C75B1E5EC3A0}"/>
          </ac:picMkLst>
        </pc:picChg>
        <pc:picChg chg="add mod">
          <ac:chgData name="Pian Chao" userId="1c122f3a12679b80" providerId="LiveId" clId="{0687E4DF-B563-41EE-9231-F0B2FE41AE09}" dt="2022-08-23T11:09:40.803" v="630" actId="1076"/>
          <ac:picMkLst>
            <pc:docMk/>
            <pc:sldMk cId="3585765205" sldId="382"/>
            <ac:picMk id="7" creationId="{4AA7DFD0-4FB3-B7A5-F655-33813F347895}"/>
          </ac:picMkLst>
        </pc:picChg>
        <pc:picChg chg="add del mod">
          <ac:chgData name="Pian Chao" userId="1c122f3a12679b80" providerId="LiveId" clId="{0687E4DF-B563-41EE-9231-F0B2FE41AE09}" dt="2022-08-23T11:09:31.656" v="627" actId="478"/>
          <ac:picMkLst>
            <pc:docMk/>
            <pc:sldMk cId="3585765205" sldId="382"/>
            <ac:picMk id="9" creationId="{86264373-6BC7-2C79-01CA-824A7B482D77}"/>
          </ac:picMkLst>
        </pc:picChg>
        <pc:picChg chg="add mod">
          <ac:chgData name="Pian Chao" userId="1c122f3a12679b80" providerId="LiveId" clId="{0687E4DF-B563-41EE-9231-F0B2FE41AE09}" dt="2022-08-23T11:09:39.002" v="629" actId="1076"/>
          <ac:picMkLst>
            <pc:docMk/>
            <pc:sldMk cId="3585765205" sldId="382"/>
            <ac:picMk id="11" creationId="{6D6BBBDF-AE09-2C34-4512-091BB2670200}"/>
          </ac:picMkLst>
        </pc:picChg>
        <pc:picChg chg="add del mod">
          <ac:chgData name="Pian Chao" userId="1c122f3a12679b80" providerId="LiveId" clId="{0687E4DF-B563-41EE-9231-F0B2FE41AE09}" dt="2022-08-23T11:02:00.446" v="607" actId="478"/>
          <ac:picMkLst>
            <pc:docMk/>
            <pc:sldMk cId="3585765205" sldId="382"/>
            <ac:picMk id="13" creationId="{9BAD9706-F3CF-9A09-51D5-0CE01ED79F85}"/>
          </ac:picMkLst>
        </pc:picChg>
        <pc:picChg chg="add mod">
          <ac:chgData name="Pian Chao" userId="1c122f3a12679b80" providerId="LiveId" clId="{0687E4DF-B563-41EE-9231-F0B2FE41AE09}" dt="2022-08-23T11:09:58.927" v="638" actId="1076"/>
          <ac:picMkLst>
            <pc:docMk/>
            <pc:sldMk cId="3585765205" sldId="382"/>
            <ac:picMk id="15" creationId="{525A5B83-9843-B5A2-9E8B-7ADCC7C46236}"/>
          </ac:picMkLst>
        </pc:picChg>
        <pc:cxnChg chg="add mod">
          <ac:chgData name="Pian Chao" userId="1c122f3a12679b80" providerId="LiveId" clId="{0687E4DF-B563-41EE-9231-F0B2FE41AE09}" dt="2022-08-23T11:17:21.747" v="844" actId="692"/>
          <ac:cxnSpMkLst>
            <pc:docMk/>
            <pc:sldMk cId="3585765205" sldId="382"/>
            <ac:cxnSpMk id="23" creationId="{DF171C00-5193-4901-3D32-96368EAB4F95}"/>
          </ac:cxnSpMkLst>
        </pc:cxnChg>
        <pc:cxnChg chg="add mod">
          <ac:chgData name="Pian Chao" userId="1c122f3a12679b80" providerId="LiveId" clId="{0687E4DF-B563-41EE-9231-F0B2FE41AE09}" dt="2022-08-23T11:17:29.276" v="847" actId="14100"/>
          <ac:cxnSpMkLst>
            <pc:docMk/>
            <pc:sldMk cId="3585765205" sldId="382"/>
            <ac:cxnSpMk id="24" creationId="{5AFC5C6A-304E-D783-7AAE-AA4F42ACE412}"/>
          </ac:cxnSpMkLst>
        </pc:cxnChg>
        <pc:cxnChg chg="add mod">
          <ac:chgData name="Pian Chao" userId="1c122f3a12679b80" providerId="LiveId" clId="{0687E4DF-B563-41EE-9231-F0B2FE41AE09}" dt="2022-08-23T11:17:38.241" v="850" actId="14100"/>
          <ac:cxnSpMkLst>
            <pc:docMk/>
            <pc:sldMk cId="3585765205" sldId="382"/>
            <ac:cxnSpMk id="27" creationId="{9F53029C-C69A-69E6-07A8-D1073EA9F3D1}"/>
          </ac:cxnSpMkLst>
        </pc:cxnChg>
        <pc:cxnChg chg="add mod">
          <ac:chgData name="Pian Chao" userId="1c122f3a12679b80" providerId="LiveId" clId="{0687E4DF-B563-41EE-9231-F0B2FE41AE09}" dt="2022-08-23T11:17:43.555" v="853" actId="14100"/>
          <ac:cxnSpMkLst>
            <pc:docMk/>
            <pc:sldMk cId="3585765205" sldId="382"/>
            <ac:cxnSpMk id="30" creationId="{5DAE2A66-4588-6326-65E2-44A812BA39D8}"/>
          </ac:cxnSpMkLst>
        </pc:cxnChg>
      </pc:sldChg>
      <pc:sldChg chg="delSp modSp add mod">
        <pc:chgData name="Pian Chao" userId="1c122f3a12679b80" providerId="LiveId" clId="{0687E4DF-B563-41EE-9231-F0B2FE41AE09}" dt="2022-08-24T11:29:43.075" v="1254" actId="20577"/>
        <pc:sldMkLst>
          <pc:docMk/>
          <pc:sldMk cId="287157895" sldId="383"/>
        </pc:sldMkLst>
        <pc:spChg chg="mod">
          <ac:chgData name="Pian Chao" userId="1c122f3a12679b80" providerId="LiveId" clId="{0687E4DF-B563-41EE-9231-F0B2FE41AE09}" dt="2022-08-24T11:29:43.075" v="1254" actId="20577"/>
          <ac:spMkLst>
            <pc:docMk/>
            <pc:sldMk cId="287157895" sldId="383"/>
            <ac:spMk id="4" creationId="{1EF24019-CE64-BA2B-B408-A107FA293A0A}"/>
          </ac:spMkLst>
        </pc:spChg>
        <pc:spChg chg="mod">
          <ac:chgData name="Pian Chao" userId="1c122f3a12679b80" providerId="LiveId" clId="{0687E4DF-B563-41EE-9231-F0B2FE41AE09}" dt="2022-08-24T11:29:33.092" v="1253" actId="1076"/>
          <ac:spMkLst>
            <pc:docMk/>
            <pc:sldMk cId="287157895" sldId="383"/>
            <ac:spMk id="17" creationId="{E277802B-8606-928B-A558-7882D3BC0704}"/>
          </ac:spMkLst>
        </pc:spChg>
        <pc:spChg chg="del mod">
          <ac:chgData name="Pian Chao" userId="1c122f3a12679b80" providerId="LiveId" clId="{0687E4DF-B563-41EE-9231-F0B2FE41AE09}" dt="2022-08-24T11:29:30.840" v="1252" actId="478"/>
          <ac:spMkLst>
            <pc:docMk/>
            <pc:sldMk cId="287157895" sldId="383"/>
            <ac:spMk id="29" creationId="{F6CD119E-BA3B-76DD-590B-CD98AFF19D7C}"/>
          </ac:spMkLst>
        </pc:spChg>
      </pc:sldChg>
      <pc:sldChg chg="addSp delSp modSp new mod">
        <pc:chgData name="Pian Chao" userId="1c122f3a12679b80" providerId="LiveId" clId="{0687E4DF-B563-41EE-9231-F0B2FE41AE09}" dt="2022-08-24T13:03:52.662" v="1266" actId="14100"/>
        <pc:sldMkLst>
          <pc:docMk/>
          <pc:sldMk cId="3108383744" sldId="384"/>
        </pc:sldMkLst>
        <pc:spChg chg="del">
          <ac:chgData name="Pian Chao" userId="1c122f3a12679b80" providerId="LiveId" clId="{0687E4DF-B563-41EE-9231-F0B2FE41AE09}" dt="2022-08-24T13:03:15.190" v="1256" actId="478"/>
          <ac:spMkLst>
            <pc:docMk/>
            <pc:sldMk cId="3108383744" sldId="384"/>
            <ac:spMk id="2" creationId="{95915631-218B-C728-5C2C-34DDBE42F4E2}"/>
          </ac:spMkLst>
        </pc:spChg>
        <pc:spChg chg="del">
          <ac:chgData name="Pian Chao" userId="1c122f3a12679b80" providerId="LiveId" clId="{0687E4DF-B563-41EE-9231-F0B2FE41AE09}" dt="2022-08-24T13:03:15.190" v="1256" actId="478"/>
          <ac:spMkLst>
            <pc:docMk/>
            <pc:sldMk cId="3108383744" sldId="384"/>
            <ac:spMk id="3" creationId="{BEB508F7-1C66-E72F-DB6D-19DF60F199FB}"/>
          </ac:spMkLst>
        </pc:spChg>
        <pc:picChg chg="add mod">
          <ac:chgData name="Pian Chao" userId="1c122f3a12679b80" providerId="LiveId" clId="{0687E4DF-B563-41EE-9231-F0B2FE41AE09}" dt="2022-08-24T13:03:42.002" v="1264" actId="1367"/>
          <ac:picMkLst>
            <pc:docMk/>
            <pc:sldMk cId="3108383744" sldId="384"/>
            <ac:picMk id="5" creationId="{AEDC35D6-5501-5076-C68D-27C29B7F30B3}"/>
          </ac:picMkLst>
        </pc:picChg>
        <pc:picChg chg="add mod">
          <ac:chgData name="Pian Chao" userId="1c122f3a12679b80" providerId="LiveId" clId="{0687E4DF-B563-41EE-9231-F0B2FE41AE09}" dt="2022-08-24T13:03:52.662" v="1266" actId="14100"/>
          <ac:picMkLst>
            <pc:docMk/>
            <pc:sldMk cId="3108383744" sldId="384"/>
            <ac:picMk id="7" creationId="{218560E8-E26E-564F-3515-5BE9E35B1D98}"/>
          </ac:picMkLst>
        </pc:picChg>
      </pc:sldChg>
    </pc:docChg>
  </pc:docChgLst>
  <pc:docChgLst>
    <pc:chgData name="Pian Chao" userId="1c122f3a12679b80" providerId="LiveId" clId="{2EFAC0B5-9B05-4EAA-B6EE-B31235ADCBC1}"/>
    <pc:docChg chg="undo custSel addSld modSld">
      <pc:chgData name="Pian Chao" userId="1c122f3a12679b80" providerId="LiveId" clId="{2EFAC0B5-9B05-4EAA-B6EE-B31235ADCBC1}" dt="2022-09-08T02:49:15.155" v="655" actId="1076"/>
      <pc:docMkLst>
        <pc:docMk/>
      </pc:docMkLst>
      <pc:sldChg chg="modSp mod">
        <pc:chgData name="Pian Chao" userId="1c122f3a12679b80" providerId="LiveId" clId="{2EFAC0B5-9B05-4EAA-B6EE-B31235ADCBC1}" dt="2022-09-07T23:23:41.218" v="43"/>
        <pc:sldMkLst>
          <pc:docMk/>
          <pc:sldMk cId="1154851734" sldId="379"/>
        </pc:sldMkLst>
        <pc:spChg chg="mod">
          <ac:chgData name="Pian Chao" userId="1c122f3a12679b80" providerId="LiveId" clId="{2EFAC0B5-9B05-4EAA-B6EE-B31235ADCBC1}" dt="2022-09-07T23:23:41.218" v="43"/>
          <ac:spMkLst>
            <pc:docMk/>
            <pc:sldMk cId="1154851734" sldId="379"/>
            <ac:spMk id="10" creationId="{A99F780E-3B34-00EB-C8ED-52A93EC03758}"/>
          </ac:spMkLst>
        </pc:spChg>
      </pc:sldChg>
      <pc:sldChg chg="addSp delSp modSp mod">
        <pc:chgData name="Pian Chao" userId="1c122f3a12679b80" providerId="LiveId" clId="{2EFAC0B5-9B05-4EAA-B6EE-B31235ADCBC1}" dt="2022-09-08T00:57:54.598" v="570" actId="2711"/>
        <pc:sldMkLst>
          <pc:docMk/>
          <pc:sldMk cId="538720304" sldId="380"/>
        </pc:sldMkLst>
        <pc:spChg chg="add mod">
          <ac:chgData name="Pian Chao" userId="1c122f3a12679b80" providerId="LiveId" clId="{2EFAC0B5-9B05-4EAA-B6EE-B31235ADCBC1}" dt="2022-09-08T00:37:58.278" v="434" actId="14100"/>
          <ac:spMkLst>
            <pc:docMk/>
            <pc:sldMk cId="538720304" sldId="380"/>
            <ac:spMk id="2" creationId="{8B18481C-3E94-9E59-30BE-C48A58ED1994}"/>
          </ac:spMkLst>
        </pc:spChg>
        <pc:spChg chg="add mod">
          <ac:chgData name="Pian Chao" userId="1c122f3a12679b80" providerId="LiveId" clId="{2EFAC0B5-9B05-4EAA-B6EE-B31235ADCBC1}" dt="2022-09-08T00:34:09.670" v="426" actId="14100"/>
          <ac:spMkLst>
            <pc:docMk/>
            <pc:sldMk cId="538720304" sldId="380"/>
            <ac:spMk id="5" creationId="{D07009A6-052E-E200-2300-F86AF265F95B}"/>
          </ac:spMkLst>
        </pc:spChg>
        <pc:spChg chg="add mod">
          <ac:chgData name="Pian Chao" userId="1c122f3a12679b80" providerId="LiveId" clId="{2EFAC0B5-9B05-4EAA-B6EE-B31235ADCBC1}" dt="2022-09-08T00:38:06.254" v="439" actId="14100"/>
          <ac:spMkLst>
            <pc:docMk/>
            <pc:sldMk cId="538720304" sldId="380"/>
            <ac:spMk id="6" creationId="{38449905-54CD-528D-0A3F-363C5D814690}"/>
          </ac:spMkLst>
        </pc:spChg>
        <pc:spChg chg="add mod">
          <ac:chgData name="Pian Chao" userId="1c122f3a12679b80" providerId="LiveId" clId="{2EFAC0B5-9B05-4EAA-B6EE-B31235ADCBC1}" dt="2022-09-08T00:57:54.598" v="570" actId="2711"/>
          <ac:spMkLst>
            <pc:docMk/>
            <pc:sldMk cId="538720304" sldId="380"/>
            <ac:spMk id="7" creationId="{60F72FE9-FD87-FCD8-830D-AB87CB21A561}"/>
          </ac:spMkLst>
        </pc:spChg>
        <pc:spChg chg="mod">
          <ac:chgData name="Pian Chao" userId="1c122f3a12679b80" providerId="LiveId" clId="{2EFAC0B5-9B05-4EAA-B6EE-B31235ADCBC1}" dt="2022-09-08T00:52:31.172" v="480" actId="14100"/>
          <ac:spMkLst>
            <pc:docMk/>
            <pc:sldMk cId="538720304" sldId="380"/>
            <ac:spMk id="21" creationId="{B01CB378-68AD-492E-EA76-6D0E4530B24D}"/>
          </ac:spMkLst>
        </pc:spChg>
        <pc:spChg chg="mod">
          <ac:chgData name="Pian Chao" userId="1c122f3a12679b80" providerId="LiveId" clId="{2EFAC0B5-9B05-4EAA-B6EE-B31235ADCBC1}" dt="2022-09-08T00:29:28.344" v="307" actId="14100"/>
          <ac:spMkLst>
            <pc:docMk/>
            <pc:sldMk cId="538720304" sldId="380"/>
            <ac:spMk id="45" creationId="{A43EF3EC-6ED2-F68B-97CC-CE61A1143FF7}"/>
          </ac:spMkLst>
        </pc:spChg>
        <pc:picChg chg="add del mod">
          <ac:chgData name="Pian Chao" userId="1c122f3a12679b80" providerId="LiveId" clId="{2EFAC0B5-9B05-4EAA-B6EE-B31235ADCBC1}" dt="2022-09-08T00:57:33.971" v="567" actId="478"/>
          <ac:picMkLst>
            <pc:docMk/>
            <pc:sldMk cId="538720304" sldId="380"/>
            <ac:picMk id="4" creationId="{ED9A8540-3105-882D-31EF-5DCC97DD0AF6}"/>
          </ac:picMkLst>
        </pc:picChg>
        <pc:picChg chg="del">
          <ac:chgData name="Pian Chao" userId="1c122f3a12679b80" providerId="LiveId" clId="{2EFAC0B5-9B05-4EAA-B6EE-B31235ADCBC1}" dt="2022-09-08T00:27:46.512" v="254" actId="478"/>
          <ac:picMkLst>
            <pc:docMk/>
            <pc:sldMk cId="538720304" sldId="380"/>
            <ac:picMk id="30" creationId="{209EC29C-E808-5EDC-E31E-47ED7764695F}"/>
          </ac:picMkLst>
        </pc:picChg>
        <pc:picChg chg="mod">
          <ac:chgData name="Pian Chao" userId="1c122f3a12679b80" providerId="LiveId" clId="{2EFAC0B5-9B05-4EAA-B6EE-B31235ADCBC1}" dt="2022-09-08T00:37:59.781" v="435" actId="1076"/>
          <ac:picMkLst>
            <pc:docMk/>
            <pc:sldMk cId="538720304" sldId="380"/>
            <ac:picMk id="40" creationId="{3C7C6EEE-823D-2608-4382-D2D12408E0C7}"/>
          </ac:picMkLst>
        </pc:picChg>
      </pc:sldChg>
      <pc:sldChg chg="addSp delSp modSp mod">
        <pc:chgData name="Pian Chao" userId="1c122f3a12679b80" providerId="LiveId" clId="{2EFAC0B5-9B05-4EAA-B6EE-B31235ADCBC1}" dt="2022-09-08T02:23:39.430" v="596"/>
        <pc:sldMkLst>
          <pc:docMk/>
          <pc:sldMk cId="3585765205" sldId="382"/>
        </pc:sldMkLst>
        <pc:picChg chg="add del mod modCrop">
          <ac:chgData name="Pian Chao" userId="1c122f3a12679b80" providerId="LiveId" clId="{2EFAC0B5-9B05-4EAA-B6EE-B31235ADCBC1}" dt="2022-09-08T02:22:42.254" v="586" actId="478"/>
          <ac:picMkLst>
            <pc:docMk/>
            <pc:sldMk cId="3585765205" sldId="382"/>
            <ac:picMk id="3" creationId="{7F032288-73FD-44EA-5B43-90CEDD2A45D2}"/>
          </ac:picMkLst>
        </pc:picChg>
        <pc:picChg chg="add del mod">
          <ac:chgData name="Pian Chao" userId="1c122f3a12679b80" providerId="LiveId" clId="{2EFAC0B5-9B05-4EAA-B6EE-B31235ADCBC1}" dt="2022-09-08T02:22:37.967" v="585" actId="1076"/>
          <ac:picMkLst>
            <pc:docMk/>
            <pc:sldMk cId="3585765205" sldId="382"/>
            <ac:picMk id="6" creationId="{4390EDA6-5D0D-B0D1-BD17-D9E8DFB10102}"/>
          </ac:picMkLst>
        </pc:picChg>
        <pc:picChg chg="add mod">
          <ac:chgData name="Pian Chao" userId="1c122f3a12679b80" providerId="LiveId" clId="{2EFAC0B5-9B05-4EAA-B6EE-B31235ADCBC1}" dt="2022-09-08T02:23:36.666" v="595"/>
          <ac:picMkLst>
            <pc:docMk/>
            <pc:sldMk cId="3585765205" sldId="382"/>
            <ac:picMk id="9" creationId="{A1848DC2-DC2B-F34C-8B33-9C124A3A8461}"/>
          </ac:picMkLst>
        </pc:picChg>
        <pc:picChg chg="add mod">
          <ac:chgData name="Pian Chao" userId="1c122f3a12679b80" providerId="LiveId" clId="{2EFAC0B5-9B05-4EAA-B6EE-B31235ADCBC1}" dt="2022-09-08T02:23:39.430" v="596"/>
          <ac:picMkLst>
            <pc:docMk/>
            <pc:sldMk cId="3585765205" sldId="382"/>
            <ac:picMk id="12" creationId="{9AF476F4-EBB9-6581-CECC-2EB618584BF2}"/>
          </ac:picMkLst>
        </pc:picChg>
      </pc:sldChg>
      <pc:sldChg chg="addSp modSp mod">
        <pc:chgData name="Pian Chao" userId="1c122f3a12679b80" providerId="LiveId" clId="{2EFAC0B5-9B05-4EAA-B6EE-B31235ADCBC1}" dt="2022-09-08T02:33:56.621" v="638" actId="1076"/>
        <pc:sldMkLst>
          <pc:docMk/>
          <pc:sldMk cId="287157895" sldId="383"/>
        </pc:sldMkLst>
        <pc:spChg chg="add mod">
          <ac:chgData name="Pian Chao" userId="1c122f3a12679b80" providerId="LiveId" clId="{2EFAC0B5-9B05-4EAA-B6EE-B31235ADCBC1}" dt="2022-09-08T02:33:56.621" v="638" actId="1076"/>
          <ac:spMkLst>
            <pc:docMk/>
            <pc:sldMk cId="287157895" sldId="383"/>
            <ac:spMk id="3" creationId="{5ED943AC-899F-2625-7DA4-33E91017B446}"/>
          </ac:spMkLst>
        </pc:spChg>
        <pc:spChg chg="add mod">
          <ac:chgData name="Pian Chao" userId="1c122f3a12679b80" providerId="LiveId" clId="{2EFAC0B5-9B05-4EAA-B6EE-B31235ADCBC1}" dt="2022-09-08T02:33:56.621" v="638" actId="1076"/>
          <ac:spMkLst>
            <pc:docMk/>
            <pc:sldMk cId="287157895" sldId="383"/>
            <ac:spMk id="5" creationId="{57B8FBE6-C4C3-EBFA-811A-7CC6D4C579D8}"/>
          </ac:spMkLst>
        </pc:spChg>
      </pc:sldChg>
      <pc:sldChg chg="addSp delSp modSp mod">
        <pc:chgData name="Pian Chao" userId="1c122f3a12679b80" providerId="LiveId" clId="{2EFAC0B5-9B05-4EAA-B6EE-B31235ADCBC1}" dt="2022-09-08T02:49:15.155" v="655" actId="1076"/>
        <pc:sldMkLst>
          <pc:docMk/>
          <pc:sldMk cId="3108383744" sldId="384"/>
        </pc:sldMkLst>
        <pc:spChg chg="add mod">
          <ac:chgData name="Pian Chao" userId="1c122f3a12679b80" providerId="LiveId" clId="{2EFAC0B5-9B05-4EAA-B6EE-B31235ADCBC1}" dt="2022-09-08T00:31:20.302" v="372" actId="207"/>
          <ac:spMkLst>
            <pc:docMk/>
            <pc:sldMk cId="3108383744" sldId="384"/>
            <ac:spMk id="2" creationId="{A2340616-D024-C8DD-6671-B7A99FFE15C0}"/>
          </ac:spMkLst>
        </pc:spChg>
        <pc:spChg chg="add del">
          <ac:chgData name="Pian Chao" userId="1c122f3a12679b80" providerId="LiveId" clId="{2EFAC0B5-9B05-4EAA-B6EE-B31235ADCBC1}" dt="2022-09-08T02:48:21.963" v="646" actId="22"/>
          <ac:spMkLst>
            <pc:docMk/>
            <pc:sldMk cId="3108383744" sldId="384"/>
            <ac:spMk id="4" creationId="{BC7B4D77-B207-1FA4-27EC-3AEED5ED5B36}"/>
          </ac:spMkLst>
        </pc:spChg>
        <pc:spChg chg="add mod">
          <ac:chgData name="Pian Chao" userId="1c122f3a12679b80" providerId="LiveId" clId="{2EFAC0B5-9B05-4EAA-B6EE-B31235ADCBC1}" dt="2022-09-08T02:49:15.155" v="655" actId="1076"/>
          <ac:spMkLst>
            <pc:docMk/>
            <pc:sldMk cId="3108383744" sldId="384"/>
            <ac:spMk id="8" creationId="{252FD000-83AD-F6F2-F640-8F966556B5BA}"/>
          </ac:spMkLst>
        </pc:spChg>
        <pc:picChg chg="mod">
          <ac:chgData name="Pian Chao" userId="1c122f3a12679b80" providerId="LiveId" clId="{2EFAC0B5-9B05-4EAA-B6EE-B31235ADCBC1}" dt="2022-09-08T02:48:15.843" v="642" actId="1076"/>
          <ac:picMkLst>
            <pc:docMk/>
            <pc:sldMk cId="3108383744" sldId="384"/>
            <ac:picMk id="5" creationId="{AEDC35D6-5501-5076-C68D-27C29B7F30B3}"/>
          </ac:picMkLst>
        </pc:picChg>
        <pc:picChg chg="mod">
          <ac:chgData name="Pian Chao" userId="1c122f3a12679b80" providerId="LiveId" clId="{2EFAC0B5-9B05-4EAA-B6EE-B31235ADCBC1}" dt="2022-09-08T02:48:18.435" v="644" actId="1076"/>
          <ac:picMkLst>
            <pc:docMk/>
            <pc:sldMk cId="3108383744" sldId="384"/>
            <ac:picMk id="7" creationId="{218560E8-E26E-564F-3515-5BE9E35B1D98}"/>
          </ac:picMkLst>
        </pc:picChg>
      </pc:sldChg>
      <pc:sldChg chg="addSp delSp modSp new mod">
        <pc:chgData name="Pian Chao" userId="1c122f3a12679b80" providerId="LiveId" clId="{2EFAC0B5-9B05-4EAA-B6EE-B31235ADCBC1}" dt="2022-09-08T00:03:45.003" v="253" actId="1076"/>
        <pc:sldMkLst>
          <pc:docMk/>
          <pc:sldMk cId="66875264" sldId="385"/>
        </pc:sldMkLst>
        <pc:spChg chg="del">
          <ac:chgData name="Pian Chao" userId="1c122f3a12679b80" providerId="LiveId" clId="{2EFAC0B5-9B05-4EAA-B6EE-B31235ADCBC1}" dt="2022-09-07T23:29:50.082" v="46" actId="478"/>
          <ac:spMkLst>
            <pc:docMk/>
            <pc:sldMk cId="66875264" sldId="385"/>
            <ac:spMk id="2" creationId="{5E42ACC5-9BE4-64AB-4FD8-170E920207E6}"/>
          </ac:spMkLst>
        </pc:spChg>
        <pc:spChg chg="del">
          <ac:chgData name="Pian Chao" userId="1c122f3a12679b80" providerId="LiveId" clId="{2EFAC0B5-9B05-4EAA-B6EE-B31235ADCBC1}" dt="2022-09-07T23:29:51.352" v="47" actId="478"/>
          <ac:spMkLst>
            <pc:docMk/>
            <pc:sldMk cId="66875264" sldId="385"/>
            <ac:spMk id="3" creationId="{3904B9D1-EAF2-3B11-3BB7-CBAAF66FE406}"/>
          </ac:spMkLst>
        </pc:spChg>
        <pc:spChg chg="add mod">
          <ac:chgData name="Pian Chao" userId="1c122f3a12679b80" providerId="LiveId" clId="{2EFAC0B5-9B05-4EAA-B6EE-B31235ADCBC1}" dt="2022-09-07T23:38:45.358" v="148" actId="1076"/>
          <ac:spMkLst>
            <pc:docMk/>
            <pc:sldMk cId="66875264" sldId="385"/>
            <ac:spMk id="12" creationId="{30159A3E-216D-F914-EB53-AA6B647F381D}"/>
          </ac:spMkLst>
        </pc:spChg>
        <pc:spChg chg="add mod">
          <ac:chgData name="Pian Chao" userId="1c122f3a12679b80" providerId="LiveId" clId="{2EFAC0B5-9B05-4EAA-B6EE-B31235ADCBC1}" dt="2022-09-07T23:39:48.026" v="207" actId="1037"/>
          <ac:spMkLst>
            <pc:docMk/>
            <pc:sldMk cId="66875264" sldId="385"/>
            <ac:spMk id="13" creationId="{3E50D60B-3662-E930-6757-5AD6533F850B}"/>
          </ac:spMkLst>
        </pc:spChg>
        <pc:spChg chg="add mod">
          <ac:chgData name="Pian Chao" userId="1c122f3a12679b80" providerId="LiveId" clId="{2EFAC0B5-9B05-4EAA-B6EE-B31235ADCBC1}" dt="2022-09-07T23:40:01.576" v="231"/>
          <ac:spMkLst>
            <pc:docMk/>
            <pc:sldMk cId="66875264" sldId="385"/>
            <ac:spMk id="14" creationId="{FB66E933-D82E-3F72-1D4D-0F9188060539}"/>
          </ac:spMkLst>
        </pc:spChg>
        <pc:spChg chg="add mod">
          <ac:chgData name="Pian Chao" userId="1c122f3a12679b80" providerId="LiveId" clId="{2EFAC0B5-9B05-4EAA-B6EE-B31235ADCBC1}" dt="2022-09-07T23:40:12.998" v="251"/>
          <ac:spMkLst>
            <pc:docMk/>
            <pc:sldMk cId="66875264" sldId="385"/>
            <ac:spMk id="15" creationId="{D68987C0-493A-5801-0DB1-EC09E3EB5D53}"/>
          </ac:spMkLst>
        </pc:spChg>
        <pc:picChg chg="add mod">
          <ac:chgData name="Pian Chao" userId="1c122f3a12679b80" providerId="LiveId" clId="{2EFAC0B5-9B05-4EAA-B6EE-B31235ADCBC1}" dt="2022-09-07T23:39:19.302" v="192" actId="1076"/>
          <ac:picMkLst>
            <pc:docMk/>
            <pc:sldMk cId="66875264" sldId="385"/>
            <ac:picMk id="5" creationId="{335ED35E-EEAE-32E1-BD2E-04CB2DF4E36F}"/>
          </ac:picMkLst>
        </pc:picChg>
        <pc:picChg chg="add mod">
          <ac:chgData name="Pian Chao" userId="1c122f3a12679b80" providerId="LiveId" clId="{2EFAC0B5-9B05-4EAA-B6EE-B31235ADCBC1}" dt="2022-09-07T23:38:46.990" v="149" actId="1076"/>
          <ac:picMkLst>
            <pc:docMk/>
            <pc:sldMk cId="66875264" sldId="385"/>
            <ac:picMk id="7" creationId="{A676817B-2AFB-299A-A549-C540EC5CE288}"/>
          </ac:picMkLst>
        </pc:picChg>
        <pc:picChg chg="add del mod">
          <ac:chgData name="Pian Chao" userId="1c122f3a12679b80" providerId="LiveId" clId="{2EFAC0B5-9B05-4EAA-B6EE-B31235ADCBC1}" dt="2022-09-07T23:37:23.174" v="66" actId="478"/>
          <ac:picMkLst>
            <pc:docMk/>
            <pc:sldMk cId="66875264" sldId="385"/>
            <ac:picMk id="9" creationId="{D8F68E2B-A68C-08B8-4962-C82EF809391B}"/>
          </ac:picMkLst>
        </pc:picChg>
        <pc:picChg chg="add mod">
          <ac:chgData name="Pian Chao" userId="1c122f3a12679b80" providerId="LiveId" clId="{2EFAC0B5-9B05-4EAA-B6EE-B31235ADCBC1}" dt="2022-09-07T23:38:48.454" v="150" actId="1076"/>
          <ac:picMkLst>
            <pc:docMk/>
            <pc:sldMk cId="66875264" sldId="385"/>
            <ac:picMk id="11" creationId="{6DEEDF21-FF80-D97A-BFBF-68B41225FB6C}"/>
          </ac:picMkLst>
        </pc:picChg>
        <pc:picChg chg="add mod">
          <ac:chgData name="Pian Chao" userId="1c122f3a12679b80" providerId="LiveId" clId="{2EFAC0B5-9B05-4EAA-B6EE-B31235ADCBC1}" dt="2022-09-08T00:03:45.003" v="253" actId="1076"/>
          <ac:picMkLst>
            <pc:docMk/>
            <pc:sldMk cId="66875264" sldId="385"/>
            <ac:picMk id="17" creationId="{538DE18F-9A66-43AF-964B-84E752BAC5A0}"/>
          </ac:picMkLst>
        </pc:picChg>
      </pc:sldChg>
    </pc:docChg>
  </pc:docChgLst>
  <pc:docChgLst>
    <pc:chgData name="Pian Chao" userId="1c122f3a12679b80" providerId="LiveId" clId="{518BDC0B-38DB-4E17-9D89-5BC2A0C492F8}"/>
    <pc:docChg chg="delSld">
      <pc:chgData name="Pian Chao" userId="1c122f3a12679b80" providerId="LiveId" clId="{518BDC0B-38DB-4E17-9D89-5BC2A0C492F8}" dt="2022-06-14T07:41:02.315" v="0" actId="47"/>
      <pc:docMkLst>
        <pc:docMk/>
      </pc:docMkLst>
      <pc:sldChg chg="del">
        <pc:chgData name="Pian Chao" userId="1c122f3a12679b80" providerId="LiveId" clId="{518BDC0B-38DB-4E17-9D89-5BC2A0C492F8}" dt="2022-06-14T07:41:02.315" v="0" actId="47"/>
        <pc:sldMkLst>
          <pc:docMk/>
          <pc:sldMk cId="0" sldId="257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1847101242" sldId="344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4095786423" sldId="346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1975822117" sldId="347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641664477" sldId="348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619060748" sldId="349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156588753" sldId="350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1198056184" sldId="351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820194821" sldId="352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3883017717" sldId="353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408143921" sldId="354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1069057898" sldId="356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920731818" sldId="357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4200224805" sldId="358"/>
        </pc:sldMkLst>
      </pc:sldChg>
      <pc:sldChg chg="del">
        <pc:chgData name="Pian Chao" userId="1c122f3a12679b80" providerId="LiveId" clId="{518BDC0B-38DB-4E17-9D89-5BC2A0C492F8}" dt="2022-06-14T07:41:02.315" v="0" actId="47"/>
        <pc:sldMkLst>
          <pc:docMk/>
          <pc:sldMk cId="2153138088" sldId="359"/>
        </pc:sldMkLst>
      </pc:sldChg>
    </pc:docChg>
  </pc:docChgLst>
  <pc:docChgLst>
    <pc:chgData name="Pian Chao" userId="1c122f3a12679b80" providerId="LiveId" clId="{36370AD4-0E70-4CEA-9CDA-7574C85D757B}"/>
    <pc:docChg chg="undo custSel addSld delSld modSld">
      <pc:chgData name="Pian Chao" userId="1c122f3a12679b80" providerId="LiveId" clId="{36370AD4-0E70-4CEA-9CDA-7574C85D757B}" dt="2022-09-24T09:43:42.107" v="638" actId="20577"/>
      <pc:docMkLst>
        <pc:docMk/>
      </pc:docMkLst>
      <pc:sldChg chg="modNotesTx">
        <pc:chgData name="Pian Chao" userId="1c122f3a12679b80" providerId="LiveId" clId="{36370AD4-0E70-4CEA-9CDA-7574C85D757B}" dt="2022-09-24T06:16:21.711" v="459" actId="20577"/>
        <pc:sldMkLst>
          <pc:docMk/>
          <pc:sldMk cId="2890936693" sldId="343"/>
        </pc:sldMkLst>
      </pc:sldChg>
      <pc:sldChg chg="addSp delSp modSp del mod">
        <pc:chgData name="Pian Chao" userId="1c122f3a12679b80" providerId="LiveId" clId="{36370AD4-0E70-4CEA-9CDA-7574C85D757B}" dt="2022-09-23T14:55:00.607" v="458" actId="47"/>
        <pc:sldMkLst>
          <pc:docMk/>
          <pc:sldMk cId="2346801075" sldId="389"/>
        </pc:sldMkLst>
        <pc:spChg chg="add del mod">
          <ac:chgData name="Pian Chao" userId="1c122f3a12679b80" providerId="LiveId" clId="{36370AD4-0E70-4CEA-9CDA-7574C85D757B}" dt="2022-09-23T14:35:00.987" v="159" actId="478"/>
          <ac:spMkLst>
            <pc:docMk/>
            <pc:sldMk cId="2346801075" sldId="389"/>
            <ac:spMk id="5" creationId="{5842EAB1-70FC-93C4-DBA5-546384FD6F6E}"/>
          </ac:spMkLst>
        </pc:spChg>
        <pc:spChg chg="add del mod">
          <ac:chgData name="Pian Chao" userId="1c122f3a12679b80" providerId="LiveId" clId="{36370AD4-0E70-4CEA-9CDA-7574C85D757B}" dt="2022-09-23T14:35:00.987" v="159" actId="478"/>
          <ac:spMkLst>
            <pc:docMk/>
            <pc:sldMk cId="2346801075" sldId="389"/>
            <ac:spMk id="6" creationId="{D63A1F7B-EED5-E956-07FA-F45625815CD0}"/>
          </ac:spMkLst>
        </pc:spChg>
        <pc:picChg chg="add del mod">
          <ac:chgData name="Pian Chao" userId="1c122f3a12679b80" providerId="LiveId" clId="{36370AD4-0E70-4CEA-9CDA-7574C85D757B}" dt="2022-09-23T14:35:00.987" v="159" actId="478"/>
          <ac:picMkLst>
            <pc:docMk/>
            <pc:sldMk cId="2346801075" sldId="389"/>
            <ac:picMk id="4" creationId="{7CCCC3D5-0921-D4EF-95CB-6AAFE33522FC}"/>
          </ac:picMkLst>
        </pc:picChg>
      </pc:sldChg>
      <pc:sldChg chg="modSp mod">
        <pc:chgData name="Pian Chao" userId="1c122f3a12679b80" providerId="LiveId" clId="{36370AD4-0E70-4CEA-9CDA-7574C85D757B}" dt="2022-09-23T14:26:51.483" v="70" actId="14100"/>
        <pc:sldMkLst>
          <pc:docMk/>
          <pc:sldMk cId="1597148516" sldId="392"/>
        </pc:sldMkLst>
        <pc:spChg chg="mod">
          <ac:chgData name="Pian Chao" userId="1c122f3a12679b80" providerId="LiveId" clId="{36370AD4-0E70-4CEA-9CDA-7574C85D757B}" dt="2022-09-23T14:26:51.483" v="70" actId="14100"/>
          <ac:spMkLst>
            <pc:docMk/>
            <pc:sldMk cId="1597148516" sldId="392"/>
            <ac:spMk id="8" creationId="{550696F0-1565-B3DA-2D35-0880E8A7E3F5}"/>
          </ac:spMkLst>
        </pc:spChg>
      </pc:sldChg>
      <pc:sldChg chg="addSp delSp modSp mod">
        <pc:chgData name="Pian Chao" userId="1c122f3a12679b80" providerId="LiveId" clId="{36370AD4-0E70-4CEA-9CDA-7574C85D757B}" dt="2022-09-24T08:28:18.123" v="631" actId="1076"/>
        <pc:sldMkLst>
          <pc:docMk/>
          <pc:sldMk cId="1912873001" sldId="393"/>
        </pc:sldMkLst>
        <pc:spChg chg="mod">
          <ac:chgData name="Pian Chao" userId="1c122f3a12679b80" providerId="LiveId" clId="{36370AD4-0E70-4CEA-9CDA-7574C85D757B}" dt="2022-09-24T07:14:06.350" v="556" actId="20577"/>
          <ac:spMkLst>
            <pc:docMk/>
            <pc:sldMk cId="1912873001" sldId="393"/>
            <ac:spMk id="2" creationId="{9609086C-1E1E-BDE3-4E8B-A27224863B7C}"/>
          </ac:spMkLst>
        </pc:spChg>
        <pc:spChg chg="add">
          <ac:chgData name="Pian Chao" userId="1c122f3a12679b80" providerId="LiveId" clId="{36370AD4-0E70-4CEA-9CDA-7574C85D757B}" dt="2022-09-23T14:36:19.222" v="190"/>
          <ac:spMkLst>
            <pc:docMk/>
            <pc:sldMk cId="1912873001" sldId="393"/>
            <ac:spMk id="3" creationId="{F969DD88-D7A9-3019-40B8-D843189879E1}"/>
          </ac:spMkLst>
        </pc:spChg>
        <pc:spChg chg="add del mod">
          <ac:chgData name="Pian Chao" userId="1c122f3a12679b80" providerId="LiveId" clId="{36370AD4-0E70-4CEA-9CDA-7574C85D757B}" dt="2022-09-23T14:36:45.926" v="194" actId="478"/>
          <ac:spMkLst>
            <pc:docMk/>
            <pc:sldMk cId="1912873001" sldId="393"/>
            <ac:spMk id="4" creationId="{E11D65E6-070F-2FFB-84BE-F7DEF3BD9BCB}"/>
          </ac:spMkLst>
        </pc:spChg>
        <pc:spChg chg="add del mod">
          <ac:chgData name="Pian Chao" userId="1c122f3a12679b80" providerId="LiveId" clId="{36370AD4-0E70-4CEA-9CDA-7574C85D757B}" dt="2022-09-23T14:36:45.926" v="194" actId="478"/>
          <ac:spMkLst>
            <pc:docMk/>
            <pc:sldMk cId="1912873001" sldId="393"/>
            <ac:spMk id="6" creationId="{14327C79-002F-5554-5ACD-F6BBE264DA9F}"/>
          </ac:spMkLst>
        </pc:spChg>
        <pc:spChg chg="add del mod">
          <ac:chgData name="Pian Chao" userId="1c122f3a12679b80" providerId="LiveId" clId="{36370AD4-0E70-4CEA-9CDA-7574C85D757B}" dt="2022-09-24T07:22:55.991" v="559" actId="478"/>
          <ac:spMkLst>
            <pc:docMk/>
            <pc:sldMk cId="1912873001" sldId="393"/>
            <ac:spMk id="15" creationId="{69115130-ADFE-4BFA-8643-9E15A6AC2E5D}"/>
          </ac:spMkLst>
        </pc:spChg>
        <pc:spChg chg="add del mod">
          <ac:chgData name="Pian Chao" userId="1c122f3a12679b80" providerId="LiveId" clId="{36370AD4-0E70-4CEA-9CDA-7574C85D757B}" dt="2022-09-24T07:22:57.595" v="560" actId="478"/>
          <ac:spMkLst>
            <pc:docMk/>
            <pc:sldMk cId="1912873001" sldId="393"/>
            <ac:spMk id="17" creationId="{F3A9CEE1-349A-2D1C-7546-E5DA221B2678}"/>
          </ac:spMkLst>
        </pc:spChg>
        <pc:spChg chg="add del">
          <ac:chgData name="Pian Chao" userId="1c122f3a12679b80" providerId="LiveId" clId="{36370AD4-0E70-4CEA-9CDA-7574C85D757B}" dt="2022-09-23T14:45:03.602" v="306" actId="22"/>
          <ac:spMkLst>
            <pc:docMk/>
            <pc:sldMk cId="1912873001" sldId="393"/>
            <ac:spMk id="19" creationId="{2F926468-FC53-624B-8F1C-0B121F8A1814}"/>
          </ac:spMkLst>
        </pc:spChg>
        <pc:picChg chg="del">
          <ac:chgData name="Pian Chao" userId="1c122f3a12679b80" providerId="LiveId" clId="{36370AD4-0E70-4CEA-9CDA-7574C85D757B}" dt="2022-09-23T14:36:18.596" v="189" actId="478"/>
          <ac:picMkLst>
            <pc:docMk/>
            <pc:sldMk cId="1912873001" sldId="393"/>
            <ac:picMk id="5" creationId="{791C97C4-BC40-6289-D083-1E19555B4582}"/>
          </ac:picMkLst>
        </pc:picChg>
        <pc:picChg chg="del">
          <ac:chgData name="Pian Chao" userId="1c122f3a12679b80" providerId="LiveId" clId="{36370AD4-0E70-4CEA-9CDA-7574C85D757B}" dt="2022-09-23T14:36:18.596" v="189" actId="478"/>
          <ac:picMkLst>
            <pc:docMk/>
            <pc:sldMk cId="1912873001" sldId="393"/>
            <ac:picMk id="7" creationId="{DB8156FC-298E-7311-F585-67532B40F353}"/>
          </ac:picMkLst>
        </pc:picChg>
        <pc:picChg chg="add mod">
          <ac:chgData name="Pian Chao" userId="1c122f3a12679b80" providerId="LiveId" clId="{36370AD4-0E70-4CEA-9CDA-7574C85D757B}" dt="2022-09-24T08:21:47.706" v="606" actId="14100"/>
          <ac:picMkLst>
            <pc:docMk/>
            <pc:sldMk cId="1912873001" sldId="393"/>
            <ac:picMk id="8" creationId="{4019D612-5694-60E6-D37D-A957220A18E7}"/>
          </ac:picMkLst>
        </pc:picChg>
        <pc:picChg chg="del">
          <ac:chgData name="Pian Chao" userId="1c122f3a12679b80" providerId="LiveId" clId="{36370AD4-0E70-4CEA-9CDA-7574C85D757B}" dt="2022-09-23T14:36:18.596" v="189" actId="478"/>
          <ac:picMkLst>
            <pc:docMk/>
            <pc:sldMk cId="1912873001" sldId="393"/>
            <ac:picMk id="9" creationId="{4D1A87E8-E07D-237E-1E70-9CB9479D0752}"/>
          </ac:picMkLst>
        </pc:picChg>
        <pc:picChg chg="add mod">
          <ac:chgData name="Pian Chao" userId="1c122f3a12679b80" providerId="LiveId" clId="{36370AD4-0E70-4CEA-9CDA-7574C85D757B}" dt="2022-09-24T08:21:50.026" v="607" actId="1076"/>
          <ac:picMkLst>
            <pc:docMk/>
            <pc:sldMk cId="1912873001" sldId="393"/>
            <ac:picMk id="10" creationId="{4035EB3E-54B7-6113-3065-4910B2761803}"/>
          </ac:picMkLst>
        </pc:picChg>
        <pc:picChg chg="del">
          <ac:chgData name="Pian Chao" userId="1c122f3a12679b80" providerId="LiveId" clId="{36370AD4-0E70-4CEA-9CDA-7574C85D757B}" dt="2022-09-23T14:36:18.596" v="189" actId="478"/>
          <ac:picMkLst>
            <pc:docMk/>
            <pc:sldMk cId="1912873001" sldId="393"/>
            <ac:picMk id="11" creationId="{0BDACD30-E737-E969-3100-F3B0841BFD6F}"/>
          </ac:picMkLst>
        </pc:picChg>
        <pc:picChg chg="add del mod">
          <ac:chgData name="Pian Chao" userId="1c122f3a12679b80" providerId="LiveId" clId="{36370AD4-0E70-4CEA-9CDA-7574C85D757B}" dt="2022-09-24T08:21:28.141" v="601" actId="478"/>
          <ac:picMkLst>
            <pc:docMk/>
            <pc:sldMk cId="1912873001" sldId="393"/>
            <ac:picMk id="12" creationId="{C69B4000-6AA2-A248-46AC-73686A5EE8AE}"/>
          </ac:picMkLst>
        </pc:picChg>
        <pc:picChg chg="add mod">
          <ac:chgData name="Pian Chao" userId="1c122f3a12679b80" providerId="LiveId" clId="{36370AD4-0E70-4CEA-9CDA-7574C85D757B}" dt="2022-09-24T08:28:15.671" v="630" actId="1076"/>
          <ac:picMkLst>
            <pc:docMk/>
            <pc:sldMk cId="1912873001" sldId="393"/>
            <ac:picMk id="13" creationId="{BB0E0E12-493A-9037-F85A-9B1FD5C2ED8F}"/>
          </ac:picMkLst>
        </pc:picChg>
        <pc:picChg chg="add mod">
          <ac:chgData name="Pian Chao" userId="1c122f3a12679b80" providerId="LiveId" clId="{36370AD4-0E70-4CEA-9CDA-7574C85D757B}" dt="2022-09-24T08:21:57.683" v="612" actId="1076"/>
          <ac:picMkLst>
            <pc:docMk/>
            <pc:sldMk cId="1912873001" sldId="393"/>
            <ac:picMk id="21" creationId="{04A7B6B7-9662-9FB7-6040-937D43D56A36}"/>
          </ac:picMkLst>
        </pc:picChg>
        <pc:picChg chg="add mod">
          <ac:chgData name="Pian Chao" userId="1c122f3a12679b80" providerId="LiveId" clId="{36370AD4-0E70-4CEA-9CDA-7574C85D757B}" dt="2022-09-24T08:28:02.519" v="624" actId="1076"/>
          <ac:picMkLst>
            <pc:docMk/>
            <pc:sldMk cId="1912873001" sldId="393"/>
            <ac:picMk id="23" creationId="{0472504A-6F65-D7C1-DFCF-8F1B6256E9FC}"/>
          </ac:picMkLst>
        </pc:picChg>
        <pc:picChg chg="add del mod">
          <ac:chgData name="Pian Chao" userId="1c122f3a12679b80" providerId="LiveId" clId="{36370AD4-0E70-4CEA-9CDA-7574C85D757B}" dt="2022-09-24T07:26:37.011" v="595" actId="478"/>
          <ac:picMkLst>
            <pc:docMk/>
            <pc:sldMk cId="1912873001" sldId="393"/>
            <ac:picMk id="25" creationId="{03CD939B-94F7-7C33-2F42-C2758B519662}"/>
          </ac:picMkLst>
        </pc:picChg>
        <pc:picChg chg="add mod">
          <ac:chgData name="Pian Chao" userId="1c122f3a12679b80" providerId="LiveId" clId="{36370AD4-0E70-4CEA-9CDA-7574C85D757B}" dt="2022-09-24T08:28:06.281" v="627" actId="1076"/>
          <ac:picMkLst>
            <pc:docMk/>
            <pc:sldMk cId="1912873001" sldId="393"/>
            <ac:picMk id="27" creationId="{F71E9180-EC4C-486F-C95A-AE25A2AA0C3A}"/>
          </ac:picMkLst>
        </pc:picChg>
        <pc:picChg chg="add mod">
          <ac:chgData name="Pian Chao" userId="1c122f3a12679b80" providerId="LiveId" clId="{36370AD4-0E70-4CEA-9CDA-7574C85D757B}" dt="2022-09-24T08:28:18.123" v="631" actId="1076"/>
          <ac:picMkLst>
            <pc:docMk/>
            <pc:sldMk cId="1912873001" sldId="393"/>
            <ac:picMk id="29" creationId="{FA453ECD-4FDD-5DB0-F55A-5CB3760778AA}"/>
          </ac:picMkLst>
        </pc:picChg>
        <pc:picChg chg="add del mod">
          <ac:chgData name="Pian Chao" userId="1c122f3a12679b80" providerId="LiveId" clId="{36370AD4-0E70-4CEA-9CDA-7574C85D757B}" dt="2022-09-23T14:36:45.926" v="194" actId="478"/>
          <ac:picMkLst>
            <pc:docMk/>
            <pc:sldMk cId="1912873001" sldId="393"/>
            <ac:picMk id="1025" creationId="{2DF9867B-7D0B-2D43-BA2C-F761891BF626}"/>
          </ac:picMkLst>
        </pc:picChg>
        <pc:picChg chg="add del mod">
          <ac:chgData name="Pian Chao" userId="1c122f3a12679b80" providerId="LiveId" clId="{36370AD4-0E70-4CEA-9CDA-7574C85D757B}" dt="2022-09-23T14:36:45.926" v="194" actId="478"/>
          <ac:picMkLst>
            <pc:docMk/>
            <pc:sldMk cId="1912873001" sldId="393"/>
            <ac:picMk id="1026" creationId="{D5E5CC8D-6558-EA15-59E5-18223A461280}"/>
          </ac:picMkLst>
        </pc:picChg>
      </pc:sldChg>
      <pc:sldChg chg="addSp delSp modSp mod">
        <pc:chgData name="Pian Chao" userId="1c122f3a12679b80" providerId="LiveId" clId="{36370AD4-0E70-4CEA-9CDA-7574C85D757B}" dt="2022-09-24T09:43:42.107" v="638" actId="20577"/>
        <pc:sldMkLst>
          <pc:docMk/>
          <pc:sldMk cId="1057821382" sldId="394"/>
        </pc:sldMkLst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" creationId="{8B18481C-3E94-9E59-30BE-C48A58ED1994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5" creationId="{D07009A6-052E-E200-2300-F86AF265F95B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6" creationId="{38449905-54CD-528D-0A3F-363C5D814690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7" creationId="{60F72FE9-FD87-FCD8-830D-AB87CB21A561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8" creationId="{550696F0-1565-B3DA-2D35-0880E8A7E3F5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10" creationId="{CC2BCC76-BC1D-5E98-8FC4-886B90BA6A2F}"/>
          </ac:spMkLst>
        </pc:spChg>
        <pc:spChg chg="add mod">
          <ac:chgData name="Pian Chao" userId="1c122f3a12679b80" providerId="LiveId" clId="{36370AD4-0E70-4CEA-9CDA-7574C85D757B}" dt="2022-09-23T14:25:08.409" v="54" actId="1076"/>
          <ac:spMkLst>
            <pc:docMk/>
            <pc:sldMk cId="1057821382" sldId="394"/>
            <ac:spMk id="15" creationId="{426DA092-8CED-85AB-E877-D8B1BDF416FE}"/>
          </ac:spMkLst>
        </pc:spChg>
        <pc:spChg chg="add mod">
          <ac:chgData name="Pian Chao" userId="1c122f3a12679b80" providerId="LiveId" clId="{36370AD4-0E70-4CEA-9CDA-7574C85D757B}" dt="2022-09-23T14:23:44.863" v="36" actId="1076"/>
          <ac:spMkLst>
            <pc:docMk/>
            <pc:sldMk cId="1057821382" sldId="394"/>
            <ac:spMk id="16" creationId="{1095CE7F-F183-FCCF-C6B4-FA0D1C136BD1}"/>
          </ac:spMkLst>
        </pc:spChg>
        <pc:spChg chg="add mod">
          <ac:chgData name="Pian Chao" userId="1c122f3a12679b80" providerId="LiveId" clId="{36370AD4-0E70-4CEA-9CDA-7574C85D757B}" dt="2022-09-23T14:25:51.670" v="60" actId="1582"/>
          <ac:spMkLst>
            <pc:docMk/>
            <pc:sldMk cId="1057821382" sldId="394"/>
            <ac:spMk id="19" creationId="{55E88084-6AB4-2F6B-537D-D8E8FC4E5DB3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0" creationId="{1826B006-64CC-B091-A836-BCCD02E2A667}"/>
          </ac:spMkLst>
        </pc:spChg>
        <pc:spChg chg="mod">
          <ac:chgData name="Pian Chao" userId="1c122f3a12679b80" providerId="LiveId" clId="{36370AD4-0E70-4CEA-9CDA-7574C85D757B}" dt="2022-09-23T14:33:31.761" v="145" actId="20577"/>
          <ac:spMkLst>
            <pc:docMk/>
            <pc:sldMk cId="1057821382" sldId="394"/>
            <ac:spMk id="21" creationId="{B01CB378-68AD-492E-EA76-6D0E4530B24D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2" creationId="{C8F53E50-5D5A-4FD6-2CB1-F0EE33E3F058}"/>
          </ac:spMkLst>
        </pc:spChg>
        <pc:spChg chg="add mod">
          <ac:chgData name="Pian Chao" userId="1c122f3a12679b80" providerId="LiveId" clId="{36370AD4-0E70-4CEA-9CDA-7574C85D757B}" dt="2022-09-23T14:32:53.713" v="136" actId="1076"/>
          <ac:spMkLst>
            <pc:docMk/>
            <pc:sldMk cId="1057821382" sldId="394"/>
            <ac:spMk id="23" creationId="{4001F9A6-5F58-865A-1DC1-B7C2DCC4087F}"/>
          </ac:spMkLst>
        </pc:spChg>
        <pc:spChg chg="add del mod">
          <ac:chgData name="Pian Chao" userId="1c122f3a12679b80" providerId="LiveId" clId="{36370AD4-0E70-4CEA-9CDA-7574C85D757B}" dt="2022-09-23T14:29:37.814" v="99" actId="21"/>
          <ac:spMkLst>
            <pc:docMk/>
            <pc:sldMk cId="1057821382" sldId="394"/>
            <ac:spMk id="24" creationId="{7617989E-4568-D4D4-92C6-9623B3D1E7DD}"/>
          </ac:spMkLst>
        </pc:spChg>
        <pc:spChg chg="add del mod">
          <ac:chgData name="Pian Chao" userId="1c122f3a12679b80" providerId="LiveId" clId="{36370AD4-0E70-4CEA-9CDA-7574C85D757B}" dt="2022-09-23T14:26:42.968" v="69" actId="478"/>
          <ac:spMkLst>
            <pc:docMk/>
            <pc:sldMk cId="1057821382" sldId="394"/>
            <ac:spMk id="25" creationId="{0F550B31-7C42-C264-EC9E-9E83F808993F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6" creationId="{89865DF7-5E50-BDA4-4973-6C94DFCC80E5}"/>
          </ac:spMkLst>
        </pc:spChg>
        <pc:spChg chg="add del mod">
          <ac:chgData name="Pian Chao" userId="1c122f3a12679b80" providerId="LiveId" clId="{36370AD4-0E70-4CEA-9CDA-7574C85D757B}" dt="2022-09-23T14:29:37.814" v="99" actId="21"/>
          <ac:spMkLst>
            <pc:docMk/>
            <pc:sldMk cId="1057821382" sldId="394"/>
            <ac:spMk id="27" creationId="{DE688F02-D326-0A28-5C8A-E007497A96FE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8" creationId="{F7E6D55B-8176-C167-8C37-B51AF63101DD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29" creationId="{F90043B8-CA5A-7770-19DD-0B3556DF0635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1" creationId="{B459D6D1-F5EE-1855-FE77-87E04ECB9CE6}"/>
          </ac:spMkLst>
        </pc:spChg>
        <pc:spChg chg="add mod">
          <ac:chgData name="Pian Chao" userId="1c122f3a12679b80" providerId="LiveId" clId="{36370AD4-0E70-4CEA-9CDA-7574C85D757B}" dt="2022-09-23T14:33:11.740" v="142" actId="1076"/>
          <ac:spMkLst>
            <pc:docMk/>
            <pc:sldMk cId="1057821382" sldId="394"/>
            <ac:spMk id="32" creationId="{03FEAFC0-7E03-E6FF-0FC5-81236BC4EE4B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3" creationId="{F7E9B725-163B-AA3A-432D-118A3E354B34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5" creationId="{F2E5DC1F-DB7F-F6AC-943F-E0A7BD3C5F93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6" creationId="{6B4B087E-E2EB-EB2D-9A5F-E47D09984964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7" creationId="{EDAF496A-3E8D-D4CC-87E0-DF4AAF825B60}"/>
          </ac:spMkLst>
        </pc:spChg>
        <pc:spChg chg="add mod">
          <ac:chgData name="Pian Chao" userId="1c122f3a12679b80" providerId="LiveId" clId="{36370AD4-0E70-4CEA-9CDA-7574C85D757B}" dt="2022-09-24T09:43:42.107" v="638" actId="20577"/>
          <ac:spMkLst>
            <pc:docMk/>
            <pc:sldMk cId="1057821382" sldId="394"/>
            <ac:spMk id="38" creationId="{45BA3265-8D2B-D55D-E28D-6DD3D501AA9B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39" creationId="{EF6A0E16-CDE9-E436-1830-D666072F342F}"/>
          </ac:spMkLst>
        </pc:spChg>
        <pc:spChg chg="add mod">
          <ac:chgData name="Pian Chao" userId="1c122f3a12679b80" providerId="LiveId" clId="{36370AD4-0E70-4CEA-9CDA-7574C85D757B}" dt="2022-09-23T14:33:51.203" v="148" actId="1076"/>
          <ac:spMkLst>
            <pc:docMk/>
            <pc:sldMk cId="1057821382" sldId="394"/>
            <ac:spMk id="41" creationId="{E5115258-3302-115F-2E6F-2C2BAD211D39}"/>
          </ac:spMkLst>
        </pc:spChg>
        <pc:spChg chg="add mod">
          <ac:chgData name="Pian Chao" userId="1c122f3a12679b80" providerId="LiveId" clId="{36370AD4-0E70-4CEA-9CDA-7574C85D757B}" dt="2022-09-23T14:33:51.203" v="148" actId="1076"/>
          <ac:spMkLst>
            <pc:docMk/>
            <pc:sldMk cId="1057821382" sldId="394"/>
            <ac:spMk id="42" creationId="{652B2E52-97B4-64C5-0D18-7B3185C8D24B}"/>
          </ac:spMkLst>
        </pc:spChg>
        <pc:spChg chg="add mod">
          <ac:chgData name="Pian Chao" userId="1c122f3a12679b80" providerId="LiveId" clId="{36370AD4-0E70-4CEA-9CDA-7574C85D757B}" dt="2022-09-23T14:34:21.354" v="153" actId="2085"/>
          <ac:spMkLst>
            <pc:docMk/>
            <pc:sldMk cId="1057821382" sldId="394"/>
            <ac:spMk id="43" creationId="{34AE3082-24DC-24CD-E7E4-DB521E093D57}"/>
          </ac:spMkLst>
        </pc:spChg>
        <pc:spChg chg="add mod ord">
          <ac:chgData name="Pian Chao" userId="1c122f3a12679b80" providerId="LiveId" clId="{36370AD4-0E70-4CEA-9CDA-7574C85D757B}" dt="2022-09-23T14:34:50.681" v="158" actId="167"/>
          <ac:spMkLst>
            <pc:docMk/>
            <pc:sldMk cId="1057821382" sldId="394"/>
            <ac:spMk id="44" creationId="{AFD8A9EC-5875-6845-52DA-B9757C926263}"/>
          </ac:spMkLst>
        </pc:spChg>
        <pc:spChg chg="del">
          <ac:chgData name="Pian Chao" userId="1c122f3a12679b80" providerId="LiveId" clId="{36370AD4-0E70-4CEA-9CDA-7574C85D757B}" dt="2022-09-23T14:04:32.762" v="0" actId="478"/>
          <ac:spMkLst>
            <pc:docMk/>
            <pc:sldMk cId="1057821382" sldId="394"/>
            <ac:spMk id="45" creationId="{A43EF3EC-6ED2-F68B-97CC-CE61A1143FF7}"/>
          </ac:spMkLst>
        </pc:spChg>
        <pc:picChg chg="del">
          <ac:chgData name="Pian Chao" userId="1c122f3a12679b80" providerId="LiveId" clId="{36370AD4-0E70-4CEA-9CDA-7574C85D757B}" dt="2022-09-23T14:04:32.762" v="0" actId="478"/>
          <ac:picMkLst>
            <pc:docMk/>
            <pc:sldMk cId="1057821382" sldId="394"/>
            <ac:picMk id="3" creationId="{CF200D48-E56A-3716-CBC3-BF84FFA93206}"/>
          </ac:picMkLst>
        </pc:picChg>
        <pc:picChg chg="add mod">
          <ac:chgData name="Pian Chao" userId="1c122f3a12679b80" providerId="LiveId" clId="{36370AD4-0E70-4CEA-9CDA-7574C85D757B}" dt="2022-09-23T14:24:56.724" v="50" actId="1440"/>
          <ac:picMkLst>
            <pc:docMk/>
            <pc:sldMk cId="1057821382" sldId="394"/>
            <ac:picMk id="4" creationId="{2D32A882-47BF-DE38-F739-7AD74697A6A8}"/>
          </ac:picMkLst>
        </pc:picChg>
        <pc:picChg chg="add mod">
          <ac:chgData name="Pian Chao" userId="1c122f3a12679b80" providerId="LiveId" clId="{36370AD4-0E70-4CEA-9CDA-7574C85D757B}" dt="2022-09-23T14:25:01.833" v="52" actId="1440"/>
          <ac:picMkLst>
            <pc:docMk/>
            <pc:sldMk cId="1057821382" sldId="394"/>
            <ac:picMk id="9" creationId="{18727331-A86B-484F-1AE9-23F43559BCE0}"/>
          </ac:picMkLst>
        </pc:picChg>
        <pc:picChg chg="add mod">
          <ac:chgData name="Pian Chao" userId="1c122f3a12679b80" providerId="LiveId" clId="{36370AD4-0E70-4CEA-9CDA-7574C85D757B}" dt="2022-09-23T14:25:04.326" v="53" actId="1440"/>
          <ac:picMkLst>
            <pc:docMk/>
            <pc:sldMk cId="1057821382" sldId="394"/>
            <ac:picMk id="11" creationId="{B3823DD2-10D4-1140-56B1-A8BA66E09047}"/>
          </ac:picMkLst>
        </pc:picChg>
        <pc:picChg chg="del">
          <ac:chgData name="Pian Chao" userId="1c122f3a12679b80" providerId="LiveId" clId="{36370AD4-0E70-4CEA-9CDA-7574C85D757B}" dt="2022-09-23T14:04:32.762" v="0" actId="478"/>
          <ac:picMkLst>
            <pc:docMk/>
            <pc:sldMk cId="1057821382" sldId="394"/>
            <ac:picMk id="12" creationId="{2EE72F85-47CB-48EC-7BB1-4289AD4E39FF}"/>
          </ac:picMkLst>
        </pc:picChg>
        <pc:picChg chg="add del mod">
          <ac:chgData name="Pian Chao" userId="1c122f3a12679b80" providerId="LiveId" clId="{36370AD4-0E70-4CEA-9CDA-7574C85D757B}" dt="2022-09-23T14:29:37.814" v="99" actId="21"/>
          <ac:picMkLst>
            <pc:docMk/>
            <pc:sldMk cId="1057821382" sldId="394"/>
            <ac:picMk id="13" creationId="{AAA5C861-02CC-8FFA-2757-5A15F092430D}"/>
          </ac:picMkLst>
        </pc:picChg>
        <pc:picChg chg="del">
          <ac:chgData name="Pian Chao" userId="1c122f3a12679b80" providerId="LiveId" clId="{36370AD4-0E70-4CEA-9CDA-7574C85D757B}" dt="2022-09-23T14:04:32.762" v="0" actId="478"/>
          <ac:picMkLst>
            <pc:docMk/>
            <pc:sldMk cId="1057821382" sldId="394"/>
            <ac:picMk id="14" creationId="{A9B260E6-EC02-49FA-267F-52EEBD1F1ADB}"/>
          </ac:picMkLst>
        </pc:picChg>
        <pc:picChg chg="add mod ord">
          <ac:chgData name="Pian Chao" userId="1c122f3a12679b80" providerId="LiveId" clId="{36370AD4-0E70-4CEA-9CDA-7574C85D757B}" dt="2022-09-23T14:32:58.368" v="139" actId="1076"/>
          <ac:picMkLst>
            <pc:docMk/>
            <pc:sldMk cId="1057821382" sldId="394"/>
            <ac:picMk id="18" creationId="{D8D65FEB-3DDB-460D-A5D1-55089B90DF1A}"/>
          </ac:picMkLst>
        </pc:picChg>
        <pc:picChg chg="add mod">
          <ac:chgData name="Pian Chao" userId="1c122f3a12679b80" providerId="LiveId" clId="{36370AD4-0E70-4CEA-9CDA-7574C85D757B}" dt="2022-09-23T14:33:51.203" v="148" actId="1076"/>
          <ac:picMkLst>
            <pc:docMk/>
            <pc:sldMk cId="1057821382" sldId="394"/>
            <ac:picMk id="40" creationId="{F618D676-A4B5-DD3F-0511-B44E765C72FB}"/>
          </ac:picMkLst>
        </pc:picChg>
        <pc:cxnChg chg="del">
          <ac:chgData name="Pian Chao" userId="1c122f3a12679b80" providerId="LiveId" clId="{36370AD4-0E70-4CEA-9CDA-7574C85D757B}" dt="2022-09-23T14:04:32.762" v="0" actId="478"/>
          <ac:cxnSpMkLst>
            <pc:docMk/>
            <pc:sldMk cId="1057821382" sldId="394"/>
            <ac:cxnSpMk id="17" creationId="{FDDD228C-2B13-5726-C3A8-79424483DF54}"/>
          </ac:cxnSpMkLst>
        </pc:cxnChg>
      </pc:sldChg>
      <pc:sldChg chg="addSp delSp modSp add mod">
        <pc:chgData name="Pian Chao" userId="1c122f3a12679b80" providerId="LiveId" clId="{36370AD4-0E70-4CEA-9CDA-7574C85D757B}" dt="2022-09-24T06:49:03.444" v="480" actId="1076"/>
        <pc:sldMkLst>
          <pc:docMk/>
          <pc:sldMk cId="4223878651" sldId="395"/>
        </pc:sldMkLst>
        <pc:spChg chg="mod">
          <ac:chgData name="Pian Chao" userId="1c122f3a12679b80" providerId="LiveId" clId="{36370AD4-0E70-4CEA-9CDA-7574C85D757B}" dt="2022-09-23T14:45:17.099" v="329" actId="20577"/>
          <ac:spMkLst>
            <pc:docMk/>
            <pc:sldMk cId="4223878651" sldId="395"/>
            <ac:spMk id="2" creationId="{9609086C-1E1E-BDE3-4E8B-A27224863B7C}"/>
          </ac:spMkLst>
        </pc:spChg>
        <pc:spChg chg="add mod">
          <ac:chgData name="Pian Chao" userId="1c122f3a12679b80" providerId="LiveId" clId="{36370AD4-0E70-4CEA-9CDA-7574C85D757B}" dt="2022-09-23T14:53:57.995" v="426" actId="1076"/>
          <ac:spMkLst>
            <pc:docMk/>
            <pc:sldMk cId="4223878651" sldId="395"/>
            <ac:spMk id="6" creationId="{1B2BA81E-2BE4-74D0-EA5D-62575EFBE828}"/>
          </ac:spMkLst>
        </pc:spChg>
        <pc:spChg chg="del">
          <ac:chgData name="Pian Chao" userId="1c122f3a12679b80" providerId="LiveId" clId="{36370AD4-0E70-4CEA-9CDA-7574C85D757B}" dt="2022-09-23T14:45:24.234" v="330" actId="478"/>
          <ac:spMkLst>
            <pc:docMk/>
            <pc:sldMk cId="4223878651" sldId="395"/>
            <ac:spMk id="15" creationId="{69115130-ADFE-4BFA-8643-9E15A6AC2E5D}"/>
          </ac:spMkLst>
        </pc:spChg>
        <pc:spChg chg="del">
          <ac:chgData name="Pian Chao" userId="1c122f3a12679b80" providerId="LiveId" clId="{36370AD4-0E70-4CEA-9CDA-7574C85D757B}" dt="2022-09-23T14:45:24.234" v="330" actId="478"/>
          <ac:spMkLst>
            <pc:docMk/>
            <pc:sldMk cId="4223878651" sldId="395"/>
            <ac:spMk id="17" creationId="{F3A9CEE1-349A-2D1C-7546-E5DA221B2678}"/>
          </ac:spMkLst>
        </pc:spChg>
        <pc:spChg chg="add mod">
          <ac:chgData name="Pian Chao" userId="1c122f3a12679b80" providerId="LiveId" clId="{36370AD4-0E70-4CEA-9CDA-7574C85D757B}" dt="2022-09-24T06:49:03.444" v="480" actId="1076"/>
          <ac:spMkLst>
            <pc:docMk/>
            <pc:sldMk cId="4223878651" sldId="395"/>
            <ac:spMk id="19" creationId="{E139F0D4-6752-9F0D-A8DB-120A7FC5DC0D}"/>
          </ac:spMkLst>
        </pc:spChg>
        <pc:spChg chg="add mod">
          <ac:chgData name="Pian Chao" userId="1c122f3a12679b80" providerId="LiveId" clId="{36370AD4-0E70-4CEA-9CDA-7574C85D757B}" dt="2022-09-24T06:49:03.444" v="480" actId="1076"/>
          <ac:spMkLst>
            <pc:docMk/>
            <pc:sldMk cId="4223878651" sldId="395"/>
            <ac:spMk id="20" creationId="{3F6D5E9E-5BA5-260F-A1A9-F484E142CB77}"/>
          </ac:spMkLst>
        </pc:spChg>
        <pc:spChg chg="add del mod">
          <ac:chgData name="Pian Chao" userId="1c122f3a12679b80" providerId="LiveId" clId="{36370AD4-0E70-4CEA-9CDA-7574C85D757B}" dt="2022-09-24T06:25:16.432" v="463"/>
          <ac:spMkLst>
            <pc:docMk/>
            <pc:sldMk cId="4223878651" sldId="395"/>
            <ac:spMk id="21" creationId="{A5B93C16-7689-6AEF-755C-D7BEAB1A46F6}"/>
          </ac:spMkLst>
        </pc:spChg>
        <pc:spChg chg="add mod">
          <ac:chgData name="Pian Chao" userId="1c122f3a12679b80" providerId="LiveId" clId="{36370AD4-0E70-4CEA-9CDA-7574C85D757B}" dt="2022-09-24T06:49:03.444" v="480" actId="1076"/>
          <ac:spMkLst>
            <pc:docMk/>
            <pc:sldMk cId="4223878651" sldId="395"/>
            <ac:spMk id="24" creationId="{BCB7A34C-9E35-7793-995A-6B9B9436934B}"/>
          </ac:spMkLst>
        </pc:spChg>
        <pc:picChg chg="add mod">
          <ac:chgData name="Pian Chao" userId="1c122f3a12679b80" providerId="LiveId" clId="{36370AD4-0E70-4CEA-9CDA-7574C85D757B}" dt="2022-09-23T14:50:53.258" v="370" actId="1076"/>
          <ac:picMkLst>
            <pc:docMk/>
            <pc:sldMk cId="4223878651" sldId="395"/>
            <ac:picMk id="4" creationId="{949BCAC4-C82F-B142-9EE3-A460576D874A}"/>
          </ac:picMkLst>
        </pc:picChg>
        <pc:picChg chg="del">
          <ac:chgData name="Pian Chao" userId="1c122f3a12679b80" providerId="LiveId" clId="{36370AD4-0E70-4CEA-9CDA-7574C85D757B}" dt="2022-09-23T14:45:24.234" v="330" actId="478"/>
          <ac:picMkLst>
            <pc:docMk/>
            <pc:sldMk cId="4223878651" sldId="395"/>
            <ac:picMk id="8" creationId="{4019D612-5694-60E6-D37D-A957220A18E7}"/>
          </ac:picMkLst>
        </pc:picChg>
        <pc:picChg chg="add mod">
          <ac:chgData name="Pian Chao" userId="1c122f3a12679b80" providerId="LiveId" clId="{36370AD4-0E70-4CEA-9CDA-7574C85D757B}" dt="2022-09-24T06:49:03.444" v="480" actId="1076"/>
          <ac:picMkLst>
            <pc:docMk/>
            <pc:sldMk cId="4223878651" sldId="395"/>
            <ac:picMk id="9" creationId="{6338FB2C-C56E-1D16-B3F9-628E41C690E4}"/>
          </ac:picMkLst>
        </pc:picChg>
        <pc:picChg chg="del">
          <ac:chgData name="Pian Chao" userId="1c122f3a12679b80" providerId="LiveId" clId="{36370AD4-0E70-4CEA-9CDA-7574C85D757B}" dt="2022-09-23T14:45:24.234" v="330" actId="478"/>
          <ac:picMkLst>
            <pc:docMk/>
            <pc:sldMk cId="4223878651" sldId="395"/>
            <ac:picMk id="10" creationId="{4035EB3E-54B7-6113-3065-4910B2761803}"/>
          </ac:picMkLst>
        </pc:picChg>
        <pc:picChg chg="del">
          <ac:chgData name="Pian Chao" userId="1c122f3a12679b80" providerId="LiveId" clId="{36370AD4-0E70-4CEA-9CDA-7574C85D757B}" dt="2022-09-23T14:45:24.234" v="330" actId="478"/>
          <ac:picMkLst>
            <pc:docMk/>
            <pc:sldMk cId="4223878651" sldId="395"/>
            <ac:picMk id="12" creationId="{C69B4000-6AA2-A248-46AC-73686A5EE8AE}"/>
          </ac:picMkLst>
        </pc:picChg>
        <pc:picChg chg="del">
          <ac:chgData name="Pian Chao" userId="1c122f3a12679b80" providerId="LiveId" clId="{36370AD4-0E70-4CEA-9CDA-7574C85D757B}" dt="2022-09-23T14:45:24.234" v="330" actId="478"/>
          <ac:picMkLst>
            <pc:docMk/>
            <pc:sldMk cId="4223878651" sldId="395"/>
            <ac:picMk id="13" creationId="{BB0E0E12-493A-9037-F85A-9B1FD5C2ED8F}"/>
          </ac:picMkLst>
        </pc:picChg>
        <pc:picChg chg="add mod">
          <ac:chgData name="Pian Chao" userId="1c122f3a12679b80" providerId="LiveId" clId="{36370AD4-0E70-4CEA-9CDA-7574C85D757B}" dt="2022-09-24T06:49:03.444" v="480" actId="1076"/>
          <ac:picMkLst>
            <pc:docMk/>
            <pc:sldMk cId="4223878651" sldId="395"/>
            <ac:picMk id="14" creationId="{307D876D-270D-06B7-92B4-D2831CE87D9D}"/>
          </ac:picMkLst>
        </pc:picChg>
        <pc:picChg chg="add mod">
          <ac:chgData name="Pian Chao" userId="1c122f3a12679b80" providerId="LiveId" clId="{36370AD4-0E70-4CEA-9CDA-7574C85D757B}" dt="2022-09-24T06:49:03.444" v="480" actId="1076"/>
          <ac:picMkLst>
            <pc:docMk/>
            <pc:sldMk cId="4223878651" sldId="395"/>
            <ac:picMk id="18" creationId="{78790C82-743F-B04F-D888-56FF0F2A3717}"/>
          </ac:picMkLst>
        </pc:picChg>
        <pc:picChg chg="add mod modCrop">
          <ac:chgData name="Pian Chao" userId="1c122f3a12679b80" providerId="LiveId" clId="{36370AD4-0E70-4CEA-9CDA-7574C85D757B}" dt="2022-09-24T06:49:03.444" v="480" actId="1076"/>
          <ac:picMkLst>
            <pc:docMk/>
            <pc:sldMk cId="4223878651" sldId="395"/>
            <ac:picMk id="23" creationId="{F329CED9-B689-CC2F-F699-5D405E1A777E}"/>
          </ac:picMkLst>
        </pc:picChg>
      </pc:sldChg>
      <pc:sldChg chg="add">
        <pc:chgData name="Pian Chao" userId="1c122f3a12679b80" providerId="LiveId" clId="{36370AD4-0E70-4CEA-9CDA-7574C85D757B}" dt="2022-09-24T07:14:00.713" v="553" actId="2890"/>
        <pc:sldMkLst>
          <pc:docMk/>
          <pc:sldMk cId="1008983288" sldId="396"/>
        </pc:sldMkLst>
      </pc:sldChg>
    </pc:docChg>
  </pc:docChgLst>
  <pc:docChgLst>
    <pc:chgData name="Pian Chao" userId="1c122f3a12679b80" providerId="LiveId" clId="{45D61D68-808A-4CBB-AB9E-EBA80BF63A8D}"/>
    <pc:docChg chg="undo custSel addSld modSld">
      <pc:chgData name="Pian Chao" userId="1c122f3a12679b80" providerId="LiveId" clId="{45D61D68-808A-4CBB-AB9E-EBA80BF63A8D}" dt="2022-09-23T07:50:57.286" v="578" actId="403"/>
      <pc:docMkLst>
        <pc:docMk/>
      </pc:docMkLst>
      <pc:sldChg chg="new">
        <pc:chgData name="Pian Chao" userId="1c122f3a12679b80" providerId="LiveId" clId="{45D61D68-808A-4CBB-AB9E-EBA80BF63A8D}" dt="2022-09-23T07:00:02.238" v="0" actId="680"/>
        <pc:sldMkLst>
          <pc:docMk/>
          <pc:sldMk cId="2346801075" sldId="389"/>
        </pc:sldMkLst>
      </pc:sldChg>
      <pc:sldChg chg="addSp delSp modSp add mod">
        <pc:chgData name="Pian Chao" userId="1c122f3a12679b80" providerId="LiveId" clId="{45D61D68-808A-4CBB-AB9E-EBA80BF63A8D}" dt="2022-09-23T07:22:31.300" v="228" actId="1076"/>
        <pc:sldMkLst>
          <pc:docMk/>
          <pc:sldMk cId="463254825" sldId="390"/>
        </pc:sldMkLst>
        <pc:spChg chg="mod">
          <ac:chgData name="Pian Chao" userId="1c122f3a12679b80" providerId="LiveId" clId="{45D61D68-808A-4CBB-AB9E-EBA80BF63A8D}" dt="2022-09-23T07:22:05.405" v="225" actId="1076"/>
          <ac:spMkLst>
            <pc:docMk/>
            <pc:sldMk cId="463254825" sldId="390"/>
            <ac:spMk id="2" creationId="{0CAA50BF-45B0-9E6F-FE89-8DD6C3A16214}"/>
          </ac:spMkLst>
        </pc:spChg>
        <pc:spChg chg="mod">
          <ac:chgData name="Pian Chao" userId="1c122f3a12679b80" providerId="LiveId" clId="{45D61D68-808A-4CBB-AB9E-EBA80BF63A8D}" dt="2022-09-23T07:01:08.280" v="59" actId="404"/>
          <ac:spMkLst>
            <pc:docMk/>
            <pc:sldMk cId="463254825" sldId="390"/>
            <ac:spMk id="5" creationId="{D12CBFB8-0146-645E-4B1F-D21FA206D015}"/>
          </ac:spMkLst>
        </pc:spChg>
        <pc:spChg chg="del">
          <ac:chgData name="Pian Chao" userId="1c122f3a12679b80" providerId="LiveId" clId="{45D61D68-808A-4CBB-AB9E-EBA80BF63A8D}" dt="2022-09-23T07:02:34.240" v="66" actId="478"/>
          <ac:spMkLst>
            <pc:docMk/>
            <pc:sldMk cId="463254825" sldId="390"/>
            <ac:spMk id="10" creationId="{A99F780E-3B34-00EB-C8ED-52A93EC03758}"/>
          </ac:spMkLst>
        </pc:spChg>
        <pc:picChg chg="add mod modCrop">
          <ac:chgData name="Pian Chao" userId="1c122f3a12679b80" providerId="LiveId" clId="{45D61D68-808A-4CBB-AB9E-EBA80BF63A8D}" dt="2022-09-23T07:22:06.396" v="226" actId="1076"/>
          <ac:picMkLst>
            <pc:docMk/>
            <pc:sldMk cId="463254825" sldId="390"/>
            <ac:picMk id="4" creationId="{D8430FA8-55AA-9AA4-B1A7-126B82AFEAF1}"/>
          </ac:picMkLst>
        </pc:picChg>
        <pc:picChg chg="add mod">
          <ac:chgData name="Pian Chao" userId="1c122f3a12679b80" providerId="LiveId" clId="{45D61D68-808A-4CBB-AB9E-EBA80BF63A8D}" dt="2022-09-23T07:12:49.596" v="220" actId="1076"/>
          <ac:picMkLst>
            <pc:docMk/>
            <pc:sldMk cId="463254825" sldId="390"/>
            <ac:picMk id="6" creationId="{8FDDE383-B871-42F8-F34A-7B96FC9D8B6B}"/>
          </ac:picMkLst>
        </pc:picChg>
        <pc:picChg chg="del">
          <ac:chgData name="Pian Chao" userId="1c122f3a12679b80" providerId="LiveId" clId="{45D61D68-808A-4CBB-AB9E-EBA80BF63A8D}" dt="2022-09-23T07:02:03.191" v="60" actId="478"/>
          <ac:picMkLst>
            <pc:docMk/>
            <pc:sldMk cId="463254825" sldId="390"/>
            <ac:picMk id="7" creationId="{5C36A310-45A4-C531-1207-20E1FD48A05D}"/>
          </ac:picMkLst>
        </pc:picChg>
        <pc:picChg chg="del">
          <ac:chgData name="Pian Chao" userId="1c122f3a12679b80" providerId="LiveId" clId="{45D61D68-808A-4CBB-AB9E-EBA80BF63A8D}" dt="2022-09-23T07:02:45.005" v="70" actId="478"/>
          <ac:picMkLst>
            <pc:docMk/>
            <pc:sldMk cId="463254825" sldId="390"/>
            <ac:picMk id="9" creationId="{5E930F38-2CF9-03A7-D1A1-BF8647067B40}"/>
          </ac:picMkLst>
        </pc:picChg>
        <pc:picChg chg="add mod">
          <ac:chgData name="Pian Chao" userId="1c122f3a12679b80" providerId="LiveId" clId="{45D61D68-808A-4CBB-AB9E-EBA80BF63A8D}" dt="2022-09-23T07:22:31.300" v="228" actId="1076"/>
          <ac:picMkLst>
            <pc:docMk/>
            <pc:sldMk cId="463254825" sldId="390"/>
            <ac:picMk id="11" creationId="{9280328E-8EE0-E1A7-3C85-66036AB61B3C}"/>
          </ac:picMkLst>
        </pc:picChg>
      </pc:sldChg>
      <pc:sldChg chg="addSp delSp modSp add mod">
        <pc:chgData name="Pian Chao" userId="1c122f3a12679b80" providerId="LiveId" clId="{45D61D68-808A-4CBB-AB9E-EBA80BF63A8D}" dt="2022-09-23T07:07:12.517" v="160" actId="1076"/>
        <pc:sldMkLst>
          <pc:docMk/>
          <pc:sldMk cId="2223115845" sldId="391"/>
        </pc:sldMkLst>
        <pc:spChg chg="mod">
          <ac:chgData name="Pian Chao" userId="1c122f3a12679b80" providerId="LiveId" clId="{45D61D68-808A-4CBB-AB9E-EBA80BF63A8D}" dt="2022-09-23T07:04:00.939" v="111"/>
          <ac:spMkLst>
            <pc:docMk/>
            <pc:sldMk cId="2223115845" sldId="391"/>
            <ac:spMk id="12" creationId="{30159A3E-216D-F914-EB53-AA6B647F381D}"/>
          </ac:spMkLst>
        </pc:spChg>
        <pc:spChg chg="mod">
          <ac:chgData name="Pian Chao" userId="1c122f3a12679b80" providerId="LiveId" clId="{45D61D68-808A-4CBB-AB9E-EBA80BF63A8D}" dt="2022-09-23T07:07:10.932" v="159" actId="1076"/>
          <ac:spMkLst>
            <pc:docMk/>
            <pc:sldMk cId="2223115845" sldId="391"/>
            <ac:spMk id="14" creationId="{FB66E933-D82E-3F72-1D4D-0F9188060539}"/>
          </ac:spMkLst>
        </pc:spChg>
        <pc:picChg chg="add mod">
          <ac:chgData name="Pian Chao" userId="1c122f3a12679b80" providerId="LiveId" clId="{45D61D68-808A-4CBB-AB9E-EBA80BF63A8D}" dt="2022-09-23T07:06:39.668" v="157" actId="1076"/>
          <ac:picMkLst>
            <pc:docMk/>
            <pc:sldMk cId="2223115845" sldId="391"/>
            <ac:picMk id="2" creationId="{9F3ACF71-416A-8413-72FA-7F7073B4EFDA}"/>
          </ac:picMkLst>
        </pc:picChg>
        <pc:picChg chg="add mod">
          <ac:chgData name="Pian Chao" userId="1c122f3a12679b80" providerId="LiveId" clId="{45D61D68-808A-4CBB-AB9E-EBA80BF63A8D}" dt="2022-09-23T07:07:10.932" v="159" actId="1076"/>
          <ac:picMkLst>
            <pc:docMk/>
            <pc:sldMk cId="2223115845" sldId="391"/>
            <ac:picMk id="3" creationId="{8CD7A61D-C597-F148-5D78-9718BD857E17}"/>
          </ac:picMkLst>
        </pc:picChg>
        <pc:picChg chg="add mod">
          <ac:chgData name="Pian Chao" userId="1c122f3a12679b80" providerId="LiveId" clId="{45D61D68-808A-4CBB-AB9E-EBA80BF63A8D}" dt="2022-09-23T07:06:05.469" v="152" actId="1037"/>
          <ac:picMkLst>
            <pc:docMk/>
            <pc:sldMk cId="2223115845" sldId="391"/>
            <ac:picMk id="4" creationId="{A5C3CE01-1E7C-DB17-C0DB-AC0FBE9869D8}"/>
          </ac:picMkLst>
        </pc:picChg>
        <pc:picChg chg="del">
          <ac:chgData name="Pian Chao" userId="1c122f3a12679b80" providerId="LiveId" clId="{45D61D68-808A-4CBB-AB9E-EBA80BF63A8D}" dt="2022-09-23T07:04:40.014" v="119" actId="478"/>
          <ac:picMkLst>
            <pc:docMk/>
            <pc:sldMk cId="2223115845" sldId="391"/>
            <ac:picMk id="5" creationId="{335ED35E-EEAE-32E1-BD2E-04CB2DF4E36F}"/>
          </ac:picMkLst>
        </pc:picChg>
        <pc:picChg chg="del">
          <ac:chgData name="Pian Chao" userId="1c122f3a12679b80" providerId="LiveId" clId="{45D61D68-808A-4CBB-AB9E-EBA80BF63A8D}" dt="2022-09-23T07:04:31.474" v="117" actId="478"/>
          <ac:picMkLst>
            <pc:docMk/>
            <pc:sldMk cId="2223115845" sldId="391"/>
            <ac:picMk id="7" creationId="{A676817B-2AFB-299A-A549-C540EC5CE288}"/>
          </ac:picMkLst>
        </pc:picChg>
        <pc:picChg chg="del">
          <ac:chgData name="Pian Chao" userId="1c122f3a12679b80" providerId="LiveId" clId="{45D61D68-808A-4CBB-AB9E-EBA80BF63A8D}" dt="2022-09-23T07:04:14.819" v="112" actId="478"/>
          <ac:picMkLst>
            <pc:docMk/>
            <pc:sldMk cId="2223115845" sldId="391"/>
            <ac:picMk id="11" creationId="{6DEEDF21-FF80-D97A-BFBF-68B41225FB6C}"/>
          </ac:picMkLst>
        </pc:picChg>
        <pc:picChg chg="mod">
          <ac:chgData name="Pian Chao" userId="1c122f3a12679b80" providerId="LiveId" clId="{45D61D68-808A-4CBB-AB9E-EBA80BF63A8D}" dt="2022-09-23T07:07:12.517" v="160" actId="1076"/>
          <ac:picMkLst>
            <pc:docMk/>
            <pc:sldMk cId="2223115845" sldId="391"/>
            <ac:picMk id="17" creationId="{538DE18F-9A66-43AF-964B-84E752BAC5A0}"/>
          </ac:picMkLst>
        </pc:picChg>
      </pc:sldChg>
      <pc:sldChg chg="addSp delSp modSp add mod">
        <pc:chgData name="Pian Chao" userId="1c122f3a12679b80" providerId="LiveId" clId="{45D61D68-808A-4CBB-AB9E-EBA80BF63A8D}" dt="2022-09-23T07:50:11.944" v="519"/>
        <pc:sldMkLst>
          <pc:docMk/>
          <pc:sldMk cId="1597148516" sldId="392"/>
        </pc:sldMkLst>
        <pc:spChg chg="mod">
          <ac:chgData name="Pian Chao" userId="1c122f3a12679b80" providerId="LiveId" clId="{45D61D68-808A-4CBB-AB9E-EBA80BF63A8D}" dt="2022-09-23T07:40:02.461" v="355" actId="1076"/>
          <ac:spMkLst>
            <pc:docMk/>
            <pc:sldMk cId="1597148516" sldId="392"/>
            <ac:spMk id="2" creationId="{8B18481C-3E94-9E59-30BE-C48A58ED1994}"/>
          </ac:spMkLst>
        </pc:spChg>
        <pc:spChg chg="mod">
          <ac:chgData name="Pian Chao" userId="1c122f3a12679b80" providerId="LiveId" clId="{45D61D68-808A-4CBB-AB9E-EBA80BF63A8D}" dt="2022-09-23T07:46:38.708" v="446" actId="1076"/>
          <ac:spMkLst>
            <pc:docMk/>
            <pc:sldMk cId="1597148516" sldId="392"/>
            <ac:spMk id="5" creationId="{D07009A6-052E-E200-2300-F86AF265F95B}"/>
          </ac:spMkLst>
        </pc:spChg>
        <pc:spChg chg="mod">
          <ac:chgData name="Pian Chao" userId="1c122f3a12679b80" providerId="LiveId" clId="{45D61D68-808A-4CBB-AB9E-EBA80BF63A8D}" dt="2022-09-23T07:46:38.708" v="446" actId="1076"/>
          <ac:spMkLst>
            <pc:docMk/>
            <pc:sldMk cId="1597148516" sldId="392"/>
            <ac:spMk id="6" creationId="{38449905-54CD-528D-0A3F-363C5D814690}"/>
          </ac:spMkLst>
        </pc:spChg>
        <pc:spChg chg="mod">
          <ac:chgData name="Pian Chao" userId="1c122f3a12679b80" providerId="LiveId" clId="{45D61D68-808A-4CBB-AB9E-EBA80BF63A8D}" dt="2022-09-23T07:46:38.708" v="446" actId="1076"/>
          <ac:spMkLst>
            <pc:docMk/>
            <pc:sldMk cId="1597148516" sldId="392"/>
            <ac:spMk id="7" creationId="{60F72FE9-FD87-FCD8-830D-AB87CB21A561}"/>
          </ac:spMkLst>
        </pc:spChg>
        <pc:spChg chg="add mod">
          <ac:chgData name="Pian Chao" userId="1c122f3a12679b80" providerId="LiveId" clId="{45D61D68-808A-4CBB-AB9E-EBA80BF63A8D}" dt="2022-09-23T07:45:59.676" v="444" actId="404"/>
          <ac:spMkLst>
            <pc:docMk/>
            <pc:sldMk cId="1597148516" sldId="392"/>
            <ac:spMk id="8" creationId="{550696F0-1565-B3DA-2D35-0880E8A7E3F5}"/>
          </ac:spMkLst>
        </pc:spChg>
        <pc:spChg chg="add mod">
          <ac:chgData name="Pian Chao" userId="1c122f3a12679b80" providerId="LiveId" clId="{45D61D68-808A-4CBB-AB9E-EBA80BF63A8D}" dt="2022-09-23T07:39:38.230" v="349" actId="14100"/>
          <ac:spMkLst>
            <pc:docMk/>
            <pc:sldMk cId="1597148516" sldId="392"/>
            <ac:spMk id="10" creationId="{CC2BCC76-BC1D-5E98-8FC4-886B90BA6A2F}"/>
          </ac:spMkLst>
        </pc:spChg>
        <pc:spChg chg="add mod">
          <ac:chgData name="Pian Chao" userId="1c122f3a12679b80" providerId="LiveId" clId="{45D61D68-808A-4CBB-AB9E-EBA80BF63A8D}" dt="2022-09-23T07:44:41.318" v="423" actId="14100"/>
          <ac:spMkLst>
            <pc:docMk/>
            <pc:sldMk cId="1597148516" sldId="392"/>
            <ac:spMk id="20" creationId="{1826B006-64CC-B091-A836-BCCD02E2A667}"/>
          </ac:spMkLst>
        </pc:spChg>
        <pc:spChg chg="mod">
          <ac:chgData name="Pian Chao" userId="1c122f3a12679b80" providerId="LiveId" clId="{45D61D68-808A-4CBB-AB9E-EBA80BF63A8D}" dt="2022-09-23T07:50:11.944" v="519"/>
          <ac:spMkLst>
            <pc:docMk/>
            <pc:sldMk cId="1597148516" sldId="392"/>
            <ac:spMk id="21" creationId="{B01CB378-68AD-492E-EA76-6D0E4530B24D}"/>
          </ac:spMkLst>
        </pc:spChg>
        <pc:spChg chg="add mod">
          <ac:chgData name="Pian Chao" userId="1c122f3a12679b80" providerId="LiveId" clId="{45D61D68-808A-4CBB-AB9E-EBA80BF63A8D}" dt="2022-09-23T07:44:35.221" v="419" actId="1076"/>
          <ac:spMkLst>
            <pc:docMk/>
            <pc:sldMk cId="1597148516" sldId="392"/>
            <ac:spMk id="22" creationId="{C8F53E50-5D5A-4FD6-2CB1-F0EE33E3F058}"/>
          </ac:spMkLst>
        </pc:spChg>
        <pc:spChg chg="add mod">
          <ac:chgData name="Pian Chao" userId="1c122f3a12679b80" providerId="LiveId" clId="{45D61D68-808A-4CBB-AB9E-EBA80BF63A8D}" dt="2022-09-23T07:47:22.781" v="479" actId="404"/>
          <ac:spMkLst>
            <pc:docMk/>
            <pc:sldMk cId="1597148516" sldId="392"/>
            <ac:spMk id="26" creationId="{89865DF7-5E50-BDA4-4973-6C94DFCC80E5}"/>
          </ac:spMkLst>
        </pc:spChg>
        <pc:spChg chg="add mod">
          <ac:chgData name="Pian Chao" userId="1c122f3a12679b80" providerId="LiveId" clId="{45D61D68-808A-4CBB-AB9E-EBA80BF63A8D}" dt="2022-09-23T07:44:04.724" v="413" actId="1076"/>
          <ac:spMkLst>
            <pc:docMk/>
            <pc:sldMk cId="1597148516" sldId="392"/>
            <ac:spMk id="28" creationId="{F7E6D55B-8176-C167-8C37-B51AF63101DD}"/>
          </ac:spMkLst>
        </pc:spChg>
        <pc:spChg chg="add mod">
          <ac:chgData name="Pian Chao" userId="1c122f3a12679b80" providerId="LiveId" clId="{45D61D68-808A-4CBB-AB9E-EBA80BF63A8D}" dt="2022-09-23T07:44:04.724" v="413" actId="1076"/>
          <ac:spMkLst>
            <pc:docMk/>
            <pc:sldMk cId="1597148516" sldId="392"/>
            <ac:spMk id="29" creationId="{F90043B8-CA5A-7770-19DD-0B3556DF0635}"/>
          </ac:spMkLst>
        </pc:spChg>
        <pc:spChg chg="mod">
          <ac:chgData name="Pian Chao" userId="1c122f3a12679b80" providerId="LiveId" clId="{45D61D68-808A-4CBB-AB9E-EBA80BF63A8D}" dt="2022-09-23T07:39:04.076" v="335" actId="1076"/>
          <ac:spMkLst>
            <pc:docMk/>
            <pc:sldMk cId="1597148516" sldId="392"/>
            <ac:spMk id="31" creationId="{B459D6D1-F5EE-1855-FE77-87E04ECB9CE6}"/>
          </ac:spMkLst>
        </pc:spChg>
        <pc:spChg chg="del mod ord">
          <ac:chgData name="Pian Chao" userId="1c122f3a12679b80" providerId="LiveId" clId="{45D61D68-808A-4CBB-AB9E-EBA80BF63A8D}" dt="2022-09-23T07:39:27.970" v="347" actId="478"/>
          <ac:spMkLst>
            <pc:docMk/>
            <pc:sldMk cId="1597148516" sldId="392"/>
            <ac:spMk id="32" creationId="{3999BF05-FEED-5DF6-8CFE-8566983A6AD9}"/>
          </ac:spMkLst>
        </pc:spChg>
        <pc:spChg chg="add mod">
          <ac:chgData name="Pian Chao" userId="1c122f3a12679b80" providerId="LiveId" clId="{45D61D68-808A-4CBB-AB9E-EBA80BF63A8D}" dt="2022-09-23T07:47:15.108" v="477" actId="1076"/>
          <ac:spMkLst>
            <pc:docMk/>
            <pc:sldMk cId="1597148516" sldId="392"/>
            <ac:spMk id="33" creationId="{F7E9B725-163B-AA3A-432D-118A3E354B34}"/>
          </ac:spMkLst>
        </pc:spChg>
        <pc:spChg chg="add mod">
          <ac:chgData name="Pian Chao" userId="1c122f3a12679b80" providerId="LiveId" clId="{45D61D68-808A-4CBB-AB9E-EBA80BF63A8D}" dt="2022-09-23T07:47:57.084" v="482" actId="1076"/>
          <ac:spMkLst>
            <pc:docMk/>
            <pc:sldMk cId="1597148516" sldId="392"/>
            <ac:spMk id="35" creationId="{F2E5DC1F-DB7F-F6AC-943F-E0A7BD3C5F93}"/>
          </ac:spMkLst>
        </pc:spChg>
        <pc:spChg chg="add mod">
          <ac:chgData name="Pian Chao" userId="1c122f3a12679b80" providerId="LiveId" clId="{45D61D68-808A-4CBB-AB9E-EBA80BF63A8D}" dt="2022-09-23T07:48:19.301" v="483" actId="571"/>
          <ac:spMkLst>
            <pc:docMk/>
            <pc:sldMk cId="1597148516" sldId="392"/>
            <ac:spMk id="36" creationId="{6B4B087E-E2EB-EB2D-9A5F-E47D09984964}"/>
          </ac:spMkLst>
        </pc:spChg>
        <pc:spChg chg="add mod">
          <ac:chgData name="Pian Chao" userId="1c122f3a12679b80" providerId="LiveId" clId="{45D61D68-808A-4CBB-AB9E-EBA80BF63A8D}" dt="2022-09-23T07:48:19.301" v="483" actId="571"/>
          <ac:spMkLst>
            <pc:docMk/>
            <pc:sldMk cId="1597148516" sldId="392"/>
            <ac:spMk id="37" creationId="{EDAF496A-3E8D-D4CC-87E0-DF4AAF825B60}"/>
          </ac:spMkLst>
        </pc:spChg>
        <pc:spChg chg="add mod">
          <ac:chgData name="Pian Chao" userId="1c122f3a12679b80" providerId="LiveId" clId="{45D61D68-808A-4CBB-AB9E-EBA80BF63A8D}" dt="2022-09-23T07:48:23" v="484" actId="20577"/>
          <ac:spMkLst>
            <pc:docMk/>
            <pc:sldMk cId="1597148516" sldId="392"/>
            <ac:spMk id="39" creationId="{EF6A0E16-CDE9-E436-1830-D666072F342F}"/>
          </ac:spMkLst>
        </pc:spChg>
        <pc:spChg chg="mod">
          <ac:chgData name="Pian Chao" userId="1c122f3a12679b80" providerId="LiveId" clId="{45D61D68-808A-4CBB-AB9E-EBA80BF63A8D}" dt="2022-09-23T07:46:31.268" v="445" actId="14100"/>
          <ac:spMkLst>
            <pc:docMk/>
            <pc:sldMk cId="1597148516" sldId="392"/>
            <ac:spMk id="45" creationId="{A43EF3EC-6ED2-F68B-97CC-CE61A1143FF7}"/>
          </ac:spMkLst>
        </pc:spChg>
        <pc:spChg chg="del">
          <ac:chgData name="Pian Chao" userId="1c122f3a12679b80" providerId="LiveId" clId="{45D61D68-808A-4CBB-AB9E-EBA80BF63A8D}" dt="2022-09-23T07:39:23.677" v="346" actId="478"/>
          <ac:spMkLst>
            <pc:docMk/>
            <pc:sldMk cId="1597148516" sldId="392"/>
            <ac:spMk id="46" creationId="{C50966E4-916E-2A2C-6350-B2E7CEC8F66C}"/>
          </ac:spMkLst>
        </pc:spChg>
        <pc:picChg chg="add mod">
          <ac:chgData name="Pian Chao" userId="1c122f3a12679b80" providerId="LiveId" clId="{45D61D68-808A-4CBB-AB9E-EBA80BF63A8D}" dt="2022-09-23T07:31:19.293" v="282" actId="14100"/>
          <ac:picMkLst>
            <pc:docMk/>
            <pc:sldMk cId="1597148516" sldId="392"/>
            <ac:picMk id="3" creationId="{CF200D48-E56A-3716-CBC3-BF84FFA93206}"/>
          </ac:picMkLst>
        </pc:picChg>
        <pc:picChg chg="del">
          <ac:chgData name="Pian Chao" userId="1c122f3a12679b80" providerId="LiveId" clId="{45D61D68-808A-4CBB-AB9E-EBA80BF63A8D}" dt="2022-09-23T07:31:01.729" v="274" actId="478"/>
          <ac:picMkLst>
            <pc:docMk/>
            <pc:sldMk cId="1597148516" sldId="392"/>
            <ac:picMk id="11" creationId="{7BC5D865-E726-B478-837E-500562AE410F}"/>
          </ac:picMkLst>
        </pc:picChg>
        <pc:picChg chg="add mod">
          <ac:chgData name="Pian Chao" userId="1c122f3a12679b80" providerId="LiveId" clId="{45D61D68-808A-4CBB-AB9E-EBA80BF63A8D}" dt="2022-09-23T07:39:49.436" v="353" actId="1076"/>
          <ac:picMkLst>
            <pc:docMk/>
            <pc:sldMk cId="1597148516" sldId="392"/>
            <ac:picMk id="12" creationId="{2EE72F85-47CB-48EC-7BB1-4289AD4E39FF}"/>
          </ac:picMkLst>
        </pc:picChg>
        <pc:picChg chg="del">
          <ac:chgData name="Pian Chao" userId="1c122f3a12679b80" providerId="LiveId" clId="{45D61D68-808A-4CBB-AB9E-EBA80BF63A8D}" dt="2022-09-23T07:31:01.729" v="274" actId="478"/>
          <ac:picMkLst>
            <pc:docMk/>
            <pc:sldMk cId="1597148516" sldId="392"/>
            <ac:picMk id="13" creationId="{A4B33BFB-F7D5-4380-E498-314D1CF5FE81}"/>
          </ac:picMkLst>
        </pc:picChg>
        <pc:picChg chg="add mod">
          <ac:chgData name="Pian Chao" userId="1c122f3a12679b80" providerId="LiveId" clId="{45D61D68-808A-4CBB-AB9E-EBA80BF63A8D}" dt="2022-09-23T07:48:24.652" v="485" actId="1076"/>
          <ac:picMkLst>
            <pc:docMk/>
            <pc:sldMk cId="1597148516" sldId="392"/>
            <ac:picMk id="14" creationId="{A9B260E6-EC02-49FA-267F-52EEBD1F1ADB}"/>
          </ac:picMkLst>
        </pc:picChg>
        <pc:picChg chg="del">
          <ac:chgData name="Pian Chao" userId="1c122f3a12679b80" providerId="LiveId" clId="{45D61D68-808A-4CBB-AB9E-EBA80BF63A8D}" dt="2022-09-23T07:31:01.729" v="274" actId="478"/>
          <ac:picMkLst>
            <pc:docMk/>
            <pc:sldMk cId="1597148516" sldId="392"/>
            <ac:picMk id="15" creationId="{0EFA7462-7B0E-B579-38FA-70FD0017FB8E}"/>
          </ac:picMkLst>
        </pc:picChg>
        <pc:picChg chg="del">
          <ac:chgData name="Pian Chao" userId="1c122f3a12679b80" providerId="LiveId" clId="{45D61D68-808A-4CBB-AB9E-EBA80BF63A8D}" dt="2022-09-23T07:30:17.021" v="268" actId="478"/>
          <ac:picMkLst>
            <pc:docMk/>
            <pc:sldMk cId="1597148516" sldId="392"/>
            <ac:picMk id="19" creationId="{BB408339-6635-3329-3B56-A9C80FF935F5}"/>
          </ac:picMkLst>
        </pc:picChg>
        <pc:picChg chg="del">
          <ac:chgData name="Pian Chao" userId="1c122f3a12679b80" providerId="LiveId" clId="{45D61D68-808A-4CBB-AB9E-EBA80BF63A8D}" dt="2022-09-23T07:31:01.729" v="274" actId="478"/>
          <ac:picMkLst>
            <pc:docMk/>
            <pc:sldMk cId="1597148516" sldId="392"/>
            <ac:picMk id="23" creationId="{B3E1EA0E-C04D-E81F-BAE8-11DE57A00F78}"/>
          </ac:picMkLst>
        </pc:picChg>
        <pc:picChg chg="del">
          <ac:chgData name="Pian Chao" userId="1c122f3a12679b80" providerId="LiveId" clId="{45D61D68-808A-4CBB-AB9E-EBA80BF63A8D}" dt="2022-09-23T07:31:01.729" v="274" actId="478"/>
          <ac:picMkLst>
            <pc:docMk/>
            <pc:sldMk cId="1597148516" sldId="392"/>
            <ac:picMk id="25" creationId="{0004F1C4-1852-FFA4-6D4D-A49678E1B559}"/>
          </ac:picMkLst>
        </pc:picChg>
        <pc:picChg chg="del">
          <ac:chgData name="Pian Chao" userId="1c122f3a12679b80" providerId="LiveId" clId="{45D61D68-808A-4CBB-AB9E-EBA80BF63A8D}" dt="2022-09-23T07:31:02.625" v="275" actId="478"/>
          <ac:picMkLst>
            <pc:docMk/>
            <pc:sldMk cId="1597148516" sldId="392"/>
            <ac:picMk id="27" creationId="{A2A7F3AA-E66B-80B0-F959-47DDC695B5AD}"/>
          </ac:picMkLst>
        </pc:picChg>
        <pc:picChg chg="del">
          <ac:chgData name="Pian Chao" userId="1c122f3a12679b80" providerId="LiveId" clId="{45D61D68-808A-4CBB-AB9E-EBA80BF63A8D}" dt="2022-09-23T07:40:04.861" v="356" actId="478"/>
          <ac:picMkLst>
            <pc:docMk/>
            <pc:sldMk cId="1597148516" sldId="392"/>
            <ac:picMk id="34" creationId="{87125006-B616-AF8C-A075-B450344DE0DA}"/>
          </ac:picMkLst>
        </pc:picChg>
        <pc:picChg chg="del">
          <ac:chgData name="Pian Chao" userId="1c122f3a12679b80" providerId="LiveId" clId="{45D61D68-808A-4CBB-AB9E-EBA80BF63A8D}" dt="2022-09-23T07:39:21.630" v="344" actId="478"/>
          <ac:picMkLst>
            <pc:docMk/>
            <pc:sldMk cId="1597148516" sldId="392"/>
            <ac:picMk id="38" creationId="{004341B2-10B6-3A6F-E8D3-A252CC0B806A}"/>
          </ac:picMkLst>
        </pc:picChg>
        <pc:picChg chg="del mod modCrop">
          <ac:chgData name="Pian Chao" userId="1c122f3a12679b80" providerId="LiveId" clId="{45D61D68-808A-4CBB-AB9E-EBA80BF63A8D}" dt="2022-09-23T07:33:04.448" v="299" actId="478"/>
          <ac:picMkLst>
            <pc:docMk/>
            <pc:sldMk cId="1597148516" sldId="392"/>
            <ac:picMk id="40" creationId="{3C7C6EEE-823D-2608-4382-D2D12408E0C7}"/>
          </ac:picMkLst>
        </pc:picChg>
        <pc:picChg chg="del">
          <ac:chgData name="Pian Chao" userId="1c122f3a12679b80" providerId="LiveId" clId="{45D61D68-808A-4CBB-AB9E-EBA80BF63A8D}" dt="2022-09-23T07:40:05.928" v="357" actId="478"/>
          <ac:picMkLst>
            <pc:docMk/>
            <pc:sldMk cId="1597148516" sldId="392"/>
            <ac:picMk id="42" creationId="{B6900A6A-6480-3583-A233-0E1E2CB2490D}"/>
          </ac:picMkLst>
        </pc:picChg>
        <pc:picChg chg="del">
          <ac:chgData name="Pian Chao" userId="1c122f3a12679b80" providerId="LiveId" clId="{45D61D68-808A-4CBB-AB9E-EBA80BF63A8D}" dt="2022-09-23T07:39:22.160" v="345" actId="478"/>
          <ac:picMkLst>
            <pc:docMk/>
            <pc:sldMk cId="1597148516" sldId="392"/>
            <ac:picMk id="44" creationId="{8060456A-38C3-EEB8-7790-B47C2A71EA9C}"/>
          </ac:picMkLst>
        </pc:picChg>
        <pc:cxnChg chg="add mod">
          <ac:chgData name="Pian Chao" userId="1c122f3a12679b80" providerId="LiveId" clId="{45D61D68-808A-4CBB-AB9E-EBA80BF63A8D}" dt="2022-09-23T07:40:51.050" v="365" actId="693"/>
          <ac:cxnSpMkLst>
            <pc:docMk/>
            <pc:sldMk cId="1597148516" sldId="392"/>
            <ac:cxnSpMk id="17" creationId="{FDDD228C-2B13-5726-C3A8-79424483DF54}"/>
          </ac:cxnSpMkLst>
        </pc:cxnChg>
      </pc:sldChg>
      <pc:sldChg chg="add">
        <pc:chgData name="Pian Chao" userId="1c122f3a12679b80" providerId="LiveId" clId="{45D61D68-808A-4CBB-AB9E-EBA80BF63A8D}" dt="2022-09-23T07:49:24.978" v="486"/>
        <pc:sldMkLst>
          <pc:docMk/>
          <pc:sldMk cId="1912873001" sldId="393"/>
        </pc:sldMkLst>
      </pc:sldChg>
      <pc:sldChg chg="modSp add mod">
        <pc:chgData name="Pian Chao" userId="1c122f3a12679b80" providerId="LiveId" clId="{45D61D68-808A-4CBB-AB9E-EBA80BF63A8D}" dt="2022-09-23T07:50:57.286" v="578" actId="403"/>
        <pc:sldMkLst>
          <pc:docMk/>
          <pc:sldMk cId="1057821382" sldId="394"/>
        </pc:sldMkLst>
        <pc:spChg chg="mod">
          <ac:chgData name="Pian Chao" userId="1c122f3a12679b80" providerId="LiveId" clId="{45D61D68-808A-4CBB-AB9E-EBA80BF63A8D}" dt="2022-09-23T07:50:57.286" v="578" actId="403"/>
          <ac:spMkLst>
            <pc:docMk/>
            <pc:sldMk cId="1057821382" sldId="394"/>
            <ac:spMk id="21" creationId="{B01CB378-68AD-492E-EA76-6D0E4530B2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3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462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02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0B008F2D-0FA5-40A2-98E9-A184F994662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B6BDE0A8-F455-4E99-BC18-C555B1BC89D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62446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77035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33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5656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9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9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77055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5075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6268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4576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r>
              <a:rPr lang="zh-CN" altLang="en-US" strike="noStrike" noProof="1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497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57938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4588" y="304800"/>
            <a:ext cx="2669645" cy="57150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5" y="304800"/>
            <a:ext cx="7854175" cy="5715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9775780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755655" y="304800"/>
            <a:ext cx="10678583" cy="57150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92144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13665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13666"/>
          <p:cNvSpPr>
            <a:spLocks noGrp="1"/>
          </p:cNvSpPr>
          <p:nvPr>
            <p:ph type="body"/>
          </p:nvPr>
        </p:nvSpPr>
        <p:spPr>
          <a:xfrm>
            <a:off x="755651" y="1752600"/>
            <a:ext cx="10668000" cy="426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436245"/>
            <a:r>
              <a:rPr lang="zh-CN" altLang="en-US"/>
              <a:t>第二级</a:t>
            </a:r>
          </a:p>
          <a:p>
            <a:pPr lvl="2" indent="-394970"/>
            <a:r>
              <a:rPr lang="zh-CN" altLang="en-US"/>
              <a:t>第三级</a:t>
            </a:r>
          </a:p>
          <a:p>
            <a:pPr lvl="3" indent="-387350"/>
            <a:r>
              <a:rPr lang="zh-CN" altLang="en-US"/>
              <a:t>第四级</a:t>
            </a:r>
          </a:p>
          <a:p>
            <a:pPr lvl="4" indent="-398780"/>
            <a:r>
              <a:rPr lang="zh-CN" altLang="en-US"/>
              <a:t>第五级</a:t>
            </a:r>
          </a:p>
        </p:txBody>
      </p:sp>
      <p:sp>
        <p:nvSpPr>
          <p:cNvPr id="1028" name="任意多边形 113667"/>
          <p:cNvSpPr/>
          <p:nvPr/>
        </p:nvSpPr>
        <p:spPr>
          <a:xfrm>
            <a:off x="812801" y="1566870"/>
            <a:ext cx="10610851" cy="109537"/>
          </a:xfrm>
          <a:custGeom>
            <a:avLst/>
            <a:gdLst/>
            <a:ahLst/>
            <a:cxnLst/>
            <a:rect l="0" t="0" r="0" b="0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9" name="直接连接符 113668"/>
          <p:cNvSpPr/>
          <p:nvPr/>
        </p:nvSpPr>
        <p:spPr>
          <a:xfrm flipV="1">
            <a:off x="812800" y="6172200"/>
            <a:ext cx="10566400" cy="0"/>
          </a:xfrm>
          <a:prstGeom prst="line">
            <a:avLst/>
          </a:prstGeom>
          <a:ln w="31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670" name="日期占位符 113669"/>
          <p:cNvSpPr>
            <a:spLocks noGrp="1"/>
          </p:cNvSpPr>
          <p:nvPr>
            <p:ph type="dt" sz="half" idx="2"/>
          </p:nvPr>
        </p:nvSpPr>
        <p:spPr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13671" name="页脚占位符 113670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13672" name="灯片编号占位符 113671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83847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69900" lvl="0" indent="-469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08050" lvl="1" indent="-436245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04925" lvl="2" indent="-39497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94180" lvl="3" indent="-3873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94230" lvl="4" indent="-39878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3.png"/><Relationship Id="rId5" Type="http://schemas.openxmlformats.org/officeDocument/2006/relationships/image" Target="../media/image136.png"/><Relationship Id="rId10" Type="http://schemas.openxmlformats.org/officeDocument/2006/relationships/image" Target="../media/image142.png"/><Relationship Id="rId4" Type="http://schemas.openxmlformats.org/officeDocument/2006/relationships/image" Target="../media/image8.jpeg"/><Relationship Id="rId9" Type="http://schemas.openxmlformats.org/officeDocument/2006/relationships/image" Target="../media/image14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10.wdp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8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ianchao223@163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12CBFB8-0146-645E-4B1F-D21FA206D015}"/>
              </a:ext>
            </a:extLst>
          </p:cNvPr>
          <p:cNvSpPr txBox="1"/>
          <p:nvPr/>
        </p:nvSpPr>
        <p:spPr>
          <a:xfrm>
            <a:off x="685800" y="768343"/>
            <a:ext cx="1135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四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八节点四边形单元</a:t>
            </a:r>
            <a:r>
              <a:rPr lang="zh-CN" altLang="en-US" sz="36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悬臂梁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en-US" altLang="zh-CN" sz="36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Matlab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CAA50BF-45B0-9E6F-FE89-8DD6C3A16214}"/>
              </a:ext>
            </a:extLst>
          </p:cNvPr>
          <p:cNvSpPr txBox="1"/>
          <p:nvPr/>
        </p:nvSpPr>
        <p:spPr>
          <a:xfrm>
            <a:off x="6096000" y="3958304"/>
            <a:ext cx="4562475" cy="2116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/>
              <a:t>等参单元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/>
              <a:t>刚度矩阵</a:t>
            </a:r>
            <a:endParaRPr lang="en-US" altLang="zh-CN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/>
              <a:t>高斯数值积分</a:t>
            </a:r>
            <a:endParaRPr lang="en-US" altLang="zh-CN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/>
              <a:t>后处理计算节点应力应变</a:t>
            </a:r>
            <a:endParaRPr lang="en-US" altLang="zh-CN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dirty="0"/>
              <a:t>Patch</a:t>
            </a:r>
            <a:r>
              <a:rPr lang="zh-CN" altLang="en-US" b="1" dirty="0"/>
              <a:t>实现三维云图的绘制</a:t>
            </a:r>
            <a:endParaRPr lang="en-US" altLang="zh-CN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8430FA8-55AA-9AA4-B1A7-126B82AFEA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5" t="27567" b="22288"/>
          <a:stretch/>
        </p:blipFill>
        <p:spPr>
          <a:xfrm>
            <a:off x="974835" y="1850616"/>
            <a:ext cx="4363271" cy="209681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FDDE383-B871-42F8-F34A-7B96FC9D8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66" y="3947430"/>
            <a:ext cx="4112011" cy="189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80328E-8EE0-E1A7-3C85-66036AB61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5" y="1979860"/>
            <a:ext cx="46672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54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30159A3E-216D-F914-EB53-AA6B647F381D}"/>
              </a:ext>
            </a:extLst>
          </p:cNvPr>
          <p:cNvSpPr txBox="1"/>
          <p:nvPr/>
        </p:nvSpPr>
        <p:spPr>
          <a:xfrm>
            <a:off x="838200" y="782955"/>
            <a:ext cx="1135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平面弹性问题的完整描述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E50D60B-3662-E930-6757-5AD6533F850B}"/>
              </a:ext>
            </a:extLst>
          </p:cNvPr>
          <p:cNvSpPr txBox="1"/>
          <p:nvPr/>
        </p:nvSpPr>
        <p:spPr>
          <a:xfrm>
            <a:off x="2403038" y="2102913"/>
            <a:ext cx="518604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平衡方程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B66E933-D82E-3F72-1D4D-0F9188060539}"/>
              </a:ext>
            </a:extLst>
          </p:cNvPr>
          <p:cNvSpPr txBox="1"/>
          <p:nvPr/>
        </p:nvSpPr>
        <p:spPr>
          <a:xfrm>
            <a:off x="6987095" y="2134589"/>
            <a:ext cx="518604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几何方程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68987C0-493A-5801-0DB1-EC09E3EB5D53}"/>
              </a:ext>
            </a:extLst>
          </p:cNvPr>
          <p:cNvSpPr txBox="1"/>
          <p:nvPr/>
        </p:nvSpPr>
        <p:spPr>
          <a:xfrm>
            <a:off x="2403038" y="4152159"/>
            <a:ext cx="518604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物理方程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38DE18F-9A66-43AF-964B-84E752BA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095" y="4783874"/>
            <a:ext cx="1847850" cy="55245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F3ACF71-416A-8413-72FA-7F7073B4E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0758" y="4183835"/>
            <a:ext cx="2719302" cy="175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CD7A61D-C597-F148-5D78-9718BD857E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0861" r="8503"/>
          <a:stretch/>
        </p:blipFill>
        <p:spPr bwMode="auto">
          <a:xfrm>
            <a:off x="7505699" y="2166265"/>
            <a:ext cx="1361595" cy="1797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5C3CE01-1E7C-DB17-C0DB-AC0FBE9869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163" r="5317"/>
          <a:stretch/>
        </p:blipFill>
        <p:spPr bwMode="auto">
          <a:xfrm>
            <a:off x="2960758" y="2134589"/>
            <a:ext cx="2465628" cy="175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3115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:a16="http://schemas.microsoft.com/office/drawing/2014/main" id="{B01CB378-68AD-492E-EA76-6D0E4530B24D}"/>
              </a:ext>
            </a:extLst>
          </p:cNvPr>
          <p:cNvSpPr txBox="1"/>
          <p:nvPr/>
        </p:nvSpPr>
        <p:spPr>
          <a:xfrm>
            <a:off x="704205" y="839016"/>
            <a:ext cx="10382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八节点四边形等参单元（坐标映射）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459D6D1-F5EE-1855-FE77-87E04ECB9CE6}"/>
              </a:ext>
            </a:extLst>
          </p:cNvPr>
          <p:cNvSpPr/>
          <p:nvPr/>
        </p:nvSpPr>
        <p:spPr>
          <a:xfrm>
            <a:off x="233848" y="4000911"/>
            <a:ext cx="2694686" cy="1983809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43EF3EC-6ED2-F68B-97CC-CE61A1143FF7}"/>
              </a:ext>
            </a:extLst>
          </p:cNvPr>
          <p:cNvSpPr/>
          <p:nvPr/>
        </p:nvSpPr>
        <p:spPr>
          <a:xfrm>
            <a:off x="3794463" y="1840810"/>
            <a:ext cx="1882896" cy="123262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B18481C-3E94-9E59-30BE-C48A58ED1994}"/>
              </a:ext>
            </a:extLst>
          </p:cNvPr>
          <p:cNvSpPr txBox="1"/>
          <p:nvPr/>
        </p:nvSpPr>
        <p:spPr>
          <a:xfrm>
            <a:off x="3815739" y="1838079"/>
            <a:ext cx="188289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单元坐标的映射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7009A6-052E-E200-2300-F86AF265F95B}"/>
              </a:ext>
            </a:extLst>
          </p:cNvPr>
          <p:cNvSpPr/>
          <p:nvPr/>
        </p:nvSpPr>
        <p:spPr>
          <a:xfrm>
            <a:off x="3688434" y="3523746"/>
            <a:ext cx="1934785" cy="85420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449905-54CD-528D-0A3F-363C5D814690}"/>
              </a:ext>
            </a:extLst>
          </p:cNvPr>
          <p:cNvSpPr txBox="1"/>
          <p:nvPr/>
        </p:nvSpPr>
        <p:spPr>
          <a:xfrm>
            <a:off x="3704522" y="3539099"/>
            <a:ext cx="191327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位移场插值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0F72FE9-FD87-FCD8-830D-AB87CB21A561}"/>
                  </a:ext>
                </a:extLst>
              </p:cNvPr>
              <p:cNvSpPr txBox="1"/>
              <p:nvPr/>
            </p:nvSpPr>
            <p:spPr>
              <a:xfrm>
                <a:off x="3559695" y="3932128"/>
                <a:ext cx="2202930" cy="38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0F72FE9-FD87-FCD8-830D-AB87CB21A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695" y="3932128"/>
                <a:ext cx="2202930" cy="383182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CF200D48-E56A-3716-CBC3-BF84FFA932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5" b="8792"/>
          <a:stretch/>
        </p:blipFill>
        <p:spPr bwMode="auto">
          <a:xfrm>
            <a:off x="398536" y="1714026"/>
            <a:ext cx="3163814" cy="2130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50696F0-1565-B3DA-2D35-0880E8A7E3F5}"/>
                  </a:ext>
                </a:extLst>
              </p:cNvPr>
              <p:cNvSpPr txBox="1"/>
              <p:nvPr/>
            </p:nvSpPr>
            <p:spPr>
              <a:xfrm>
                <a:off x="3819503" y="2281953"/>
                <a:ext cx="1798296" cy="6093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600" i="1" kern="100" smtClean="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1600" i="1" kern="100" smtClean="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zh-CN" altLang="zh-CN" sz="16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sz="1600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bSup>
                    <m:sSub>
                      <m:sSubPr>
                        <m:ctrlPr>
                          <a:rPr lang="en-US" altLang="zh-CN" sz="16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6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sz="16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sSub>
                      <m:sSubPr>
                        <m:ctrlPr>
                          <a:rPr lang="zh-CN" altLang="zh-CN" sz="16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60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                     </a:t>
                </a:r>
                <a:endParaRPr lang="zh-CN" altLang="zh-CN" sz="16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6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16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sz="16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bSup>
                    <m:sSub>
                      <m:sSubPr>
                        <m:ctrlPr>
                          <a:rPr lang="en-US" altLang="zh-CN" sz="16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6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sSub>
                      <m:sSub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600" dirty="0">
                    <a:effectLst/>
                    <a:latin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50696F0-1565-B3DA-2D35-0880E8A7E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503" y="2281953"/>
                <a:ext cx="1798296" cy="609398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CC2BCC76-BC1D-5E98-8FC4-886B90BA6A2F}"/>
              </a:ext>
            </a:extLst>
          </p:cNvPr>
          <p:cNvSpPr txBox="1"/>
          <p:nvPr/>
        </p:nvSpPr>
        <p:spPr>
          <a:xfrm>
            <a:off x="398536" y="4036178"/>
            <a:ext cx="240181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function N=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ShapeFun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s,t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          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N1=1/4*(1-s)*(1-t);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N2=1/4*(1+s)*(1-t);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N3=1/4*(1+s)*(1+t);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N4=1/4*(1-s)*(1+t);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N=[N1 0 N2 0 N3 0 N4 0;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 N1 0 N2 0 N3 0 N4];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end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EE72F85-47CB-48EC-7BB1-4289AD4E3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831" y="4409176"/>
            <a:ext cx="2334794" cy="15897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9B260E6-EC02-49FA-267F-52EEBD1F1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6155" y="4455814"/>
            <a:ext cx="2364105" cy="1644015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DDD228C-2B13-5726-C3A8-79424483DF54}"/>
              </a:ext>
            </a:extLst>
          </p:cNvPr>
          <p:cNvCxnSpPr/>
          <p:nvPr/>
        </p:nvCxnSpPr>
        <p:spPr>
          <a:xfrm>
            <a:off x="5991225" y="1795832"/>
            <a:ext cx="0" cy="431204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1826B006-64CC-B091-A836-BCCD02E2A667}"/>
              </a:ext>
            </a:extLst>
          </p:cNvPr>
          <p:cNvSpPr txBox="1"/>
          <p:nvPr/>
        </p:nvSpPr>
        <p:spPr>
          <a:xfrm>
            <a:off x="5891364" y="3334058"/>
            <a:ext cx="336253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function N=</a:t>
            </a:r>
            <a:r>
              <a:rPr lang="en-US" altLang="zh-CN" sz="12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ShapeFun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2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s,t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          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%% </a:t>
            </a:r>
            <a:r>
              <a:rPr lang="zh-CN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四边形八结点等参单元形函数矩阵</a:t>
            </a:r>
            <a:r>
              <a:rPr lang="zh-CN" altLang="zh-CN" sz="12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 </a:t>
            </a:r>
            <a:r>
              <a:rPr lang="zh-CN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角点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N1=1/4*(1-s)*(1+t)*(-s+t-1);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N2=1/4*(1-s)*(1-t)*(-s-t-1);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N3=1/4*(1+s)*(1-t)*(s-t-1);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N4=1/4*(1+s)*(1+t)*(s+t-1);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 </a:t>
            </a:r>
            <a:r>
              <a:rPr lang="zh-CN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边中点</a:t>
            </a:r>
            <a:r>
              <a:rPr lang="zh-CN" altLang="zh-CN" sz="12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N5=1/2*(1-t^2)*(1-s);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N7=1/2*(1-t^2)*(1+s);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N6=1/2*(1-s^2)*(1-t);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N8=1/2*(1-s^2)*(1+t); 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N=[N1 0 N2 0 N3 0 N4 0 N5 0 N6 0 N7 0 N8 0;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66700" algn="l"/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 N1 0 N2 0 N3 0 N4 0 N5 0 N6 0 N7 0 N8];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8F53E50-5D5A-4FD6-2CB1-F0EE33E3F058}"/>
              </a:ext>
            </a:extLst>
          </p:cNvPr>
          <p:cNvSpPr/>
          <p:nvPr/>
        </p:nvSpPr>
        <p:spPr>
          <a:xfrm>
            <a:off x="6156798" y="3217418"/>
            <a:ext cx="3097103" cy="2871489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9865DF7-5E50-BDA4-4973-6C94DFCC80E5}"/>
                  </a:ext>
                </a:extLst>
              </p:cNvPr>
              <p:cNvSpPr txBox="1"/>
              <p:nvPr/>
            </p:nvSpPr>
            <p:spPr>
              <a:xfrm>
                <a:off x="5854161" y="1831637"/>
                <a:ext cx="6234135" cy="874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266700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kern="10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</m:e>
                    </m:d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(−1+</m:t>
                    </m:r>
                    <m:sSub>
                      <m:sSub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𝜉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+ </m:t>
                    </m:r>
                    <m:sSub>
                      <m:sSub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𝜂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)          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=1,2,3,4</m:t>
                    </m:r>
                  </m:oMath>
                </a14:m>
                <a:r>
                  <a:rPr lang="en-US" altLang="zh-CN" sz="120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</a:t>
                </a:r>
              </a:p>
              <a:p>
                <a:pPr indent="266700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𝜉</m:t>
                            </m:r>
                          </m:e>
                          <m:sup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1+</m:t>
                        </m:r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  <m:sSub>
                          <m:sSub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             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=5,7</m:t>
                    </m:r>
                  </m:oMath>
                </a14:m>
                <a:r>
                  <a:rPr lang="en-US" altLang="zh-CN" sz="120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     </a:t>
                </a:r>
              </a:p>
              <a:p>
                <a:pPr indent="266700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1+</m:t>
                        </m:r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sSub>
                          <m:sSub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zh-CN" altLang="zh-CN" sz="12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zh-CN" altLang="en-US" sz="1200" i="1" kern="10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微软雅黑" panose="020B0503020204020204" pitchFamily="34" charset="-122"/>
                          </a:rPr>
                          <m:t>−</m:t>
                        </m:r>
                        <m:sSup>
                          <m:sSupPr>
                            <m:ctrlPr>
                              <a:rPr lang="zh-CN" altLang="zh-CN" sz="1200" i="1" kern="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  <m:sup>
                            <m:r>
                              <a:rPr lang="en-US" altLang="zh-CN" sz="1200" i="1" kern="100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                 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CN" sz="1200" i="1" kern="10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=6,8</m:t>
                    </m:r>
                  </m:oMath>
                </a14:m>
                <a:r>
                  <a:rPr lang="en-US" altLang="zh-CN" sz="120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   </a:t>
                </a:r>
                <a:endParaRPr lang="zh-CN" altLang="zh-CN" sz="12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9865DF7-5E50-BDA4-4973-6C94DFCC8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161" y="1831637"/>
                <a:ext cx="6234135" cy="874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矩形 27">
            <a:extLst>
              <a:ext uri="{FF2B5EF4-FFF2-40B4-BE49-F238E27FC236}">
                <a16:creationId xmlns:a16="http://schemas.microsoft.com/office/drawing/2014/main" id="{F7E6D55B-8176-C167-8C37-B51AF63101DD}"/>
              </a:ext>
            </a:extLst>
          </p:cNvPr>
          <p:cNvSpPr/>
          <p:nvPr/>
        </p:nvSpPr>
        <p:spPr>
          <a:xfrm>
            <a:off x="6138008" y="1790813"/>
            <a:ext cx="5793391" cy="1176135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90043B8-CA5A-7770-19DD-0B3556DF0635}"/>
              </a:ext>
            </a:extLst>
          </p:cNvPr>
          <p:cNvSpPr txBox="1"/>
          <p:nvPr/>
        </p:nvSpPr>
        <p:spPr>
          <a:xfrm>
            <a:off x="10119458" y="2593270"/>
            <a:ext cx="1811941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单元坐标的映射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7E9B725-163B-AA3A-432D-118A3E354B34}"/>
                  </a:ext>
                </a:extLst>
              </p:cNvPr>
              <p:cNvSpPr txBox="1"/>
              <p:nvPr/>
            </p:nvSpPr>
            <p:spPr>
              <a:xfrm>
                <a:off x="3352206" y="3038345"/>
                <a:ext cx="278129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zh-CN" altLang="en-US" sz="1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zh-CN" alt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zh-CN" altLang="en-US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d>
                        <m:dPr>
                          <m:ctrlPr>
                            <a:rPr lang="zh-CN" altLang="en-US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400" i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zh-CN" altLang="en-US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zh-CN" altLang="en-US" sz="1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zh-CN" altLang="en-US" sz="14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zh-CN" altLang="en-US" sz="1400" i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7E9B725-163B-AA3A-432D-118A3E354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206" y="3038345"/>
                <a:ext cx="2781298" cy="495649"/>
              </a:xfrm>
              <a:prstGeom prst="rect">
                <a:avLst/>
              </a:prstGeom>
              <a:blipFill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2E5DC1F-DB7F-F6AC-943F-E0A7BD3C5F93}"/>
                  </a:ext>
                </a:extLst>
              </p:cNvPr>
              <p:cNvSpPr txBox="1"/>
              <p:nvPr/>
            </p:nvSpPr>
            <p:spPr>
              <a:xfrm>
                <a:off x="9648117" y="3077744"/>
                <a:ext cx="2034659" cy="544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i="1" kern="100" smtClean="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1400" i="1" kern="100" smtClean="0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zh-CN" altLang="zh-CN" sz="1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sz="1400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bSup>
                    <m:sSub>
                      <m:sSubPr>
                        <m:ctrlPr>
                          <a:rPr lang="en-US" altLang="zh-CN" sz="14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400" b="0" i="1" kern="100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sz="1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sSub>
                      <m:sSubPr>
                        <m:ctrlPr>
                          <a:rPr lang="zh-CN" altLang="zh-CN" sz="1400" i="1" kern="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400" i="1" kern="1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40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rPr>
                  <a:t>                              </a:t>
                </a:r>
                <a:endParaRPr lang="zh-CN" altLang="zh-CN" sz="14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4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sz="14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zh-CN" altLang="zh-CN" sz="1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zh-CN" sz="140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bSup>
                    <m:sSub>
                      <m:sSubPr>
                        <m:ctrlPr>
                          <a:rPr lang="en-US" altLang="zh-CN" sz="14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400" b="0" i="1" smtClean="0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sz="1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𝜉</m:t>
                        </m:r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</m:d>
                    <m:sSub>
                      <m:sSubPr>
                        <m:ctrlPr>
                          <a:rPr lang="zh-CN" altLang="zh-CN" sz="1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400" dirty="0">
                    <a:effectLst/>
                    <a:latin typeface="等线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zh-CN" altLang="en-US" sz="14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2E5DC1F-DB7F-F6AC-943F-E0A7BD3C5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8117" y="3077744"/>
                <a:ext cx="2034659" cy="544636"/>
              </a:xfrm>
              <a:prstGeom prst="rect">
                <a:avLst/>
              </a:prstGeom>
              <a:blipFill>
                <a:blip r:embed="rId10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矩形 35">
            <a:extLst>
              <a:ext uri="{FF2B5EF4-FFF2-40B4-BE49-F238E27FC236}">
                <a16:creationId xmlns:a16="http://schemas.microsoft.com/office/drawing/2014/main" id="{6B4B087E-E2EB-EB2D-9A5F-E47D09984964}"/>
              </a:ext>
            </a:extLst>
          </p:cNvPr>
          <p:cNvSpPr/>
          <p:nvPr/>
        </p:nvSpPr>
        <p:spPr>
          <a:xfrm>
            <a:off x="9604894" y="3644927"/>
            <a:ext cx="1934785" cy="85420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DAF496A-3E8D-D4CC-87E0-DF4AAF825B60}"/>
              </a:ext>
            </a:extLst>
          </p:cNvPr>
          <p:cNvSpPr txBox="1"/>
          <p:nvPr/>
        </p:nvSpPr>
        <p:spPr>
          <a:xfrm>
            <a:off x="9620982" y="3660280"/>
            <a:ext cx="191327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位移场插值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EF6A0E16-CDE9-E436-1830-D666072F342F}"/>
                  </a:ext>
                </a:extLst>
              </p:cNvPr>
              <p:cNvSpPr txBox="1"/>
              <p:nvPr/>
            </p:nvSpPr>
            <p:spPr>
              <a:xfrm>
                <a:off x="9476155" y="4053309"/>
                <a:ext cx="2202930" cy="38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bSup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EF6A0E16-CDE9-E436-1830-D666072F3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155" y="4053309"/>
                <a:ext cx="2202930" cy="383182"/>
              </a:xfrm>
              <a:prstGeom prst="rect">
                <a:avLst/>
              </a:prstGeom>
              <a:blipFill>
                <a:blip r:embed="rId11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14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>
            <a:extLst>
              <a:ext uri="{FF2B5EF4-FFF2-40B4-BE49-F238E27FC236}">
                <a16:creationId xmlns:a16="http://schemas.microsoft.com/office/drawing/2014/main" id="{AFD8A9EC-5875-6845-52DA-B9757C926263}"/>
              </a:ext>
            </a:extLst>
          </p:cNvPr>
          <p:cNvSpPr/>
          <p:nvPr/>
        </p:nvSpPr>
        <p:spPr>
          <a:xfrm>
            <a:off x="101600" y="5994400"/>
            <a:ext cx="1175195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1CB378-68AD-492E-EA76-6D0E4530B24D}"/>
              </a:ext>
            </a:extLst>
          </p:cNvPr>
          <p:cNvSpPr txBox="1"/>
          <p:nvPr/>
        </p:nvSpPr>
        <p:spPr>
          <a:xfrm>
            <a:off x="704205" y="839016"/>
            <a:ext cx="10382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八节点四边形等参单元（偏导数映射、面积微元映射）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D32A882-47BF-DE38-F739-7AD74697A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444" y="1992366"/>
            <a:ext cx="3401855" cy="1131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727331-A86B-484F-1AE9-23F43559B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1986" y="1946055"/>
            <a:ext cx="4720987" cy="122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3823DD2-10D4-1140-56B1-A8BA66E090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" r="3673"/>
          <a:stretch/>
        </p:blipFill>
        <p:spPr bwMode="auto">
          <a:xfrm>
            <a:off x="9682240" y="1861231"/>
            <a:ext cx="1607088" cy="1400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箭头: 右 14">
            <a:extLst>
              <a:ext uri="{FF2B5EF4-FFF2-40B4-BE49-F238E27FC236}">
                <a16:creationId xmlns:a16="http://schemas.microsoft.com/office/drawing/2014/main" id="{426DA092-8CED-85AB-E877-D8B1BDF416FE}"/>
              </a:ext>
            </a:extLst>
          </p:cNvPr>
          <p:cNvSpPr/>
          <p:nvPr/>
        </p:nvSpPr>
        <p:spPr>
          <a:xfrm>
            <a:off x="3893326" y="2389375"/>
            <a:ext cx="373212" cy="3337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1095CE7F-F183-FCCF-C6B4-FA0D1C136BD1}"/>
              </a:ext>
            </a:extLst>
          </p:cNvPr>
          <p:cNvSpPr/>
          <p:nvPr/>
        </p:nvSpPr>
        <p:spPr>
          <a:xfrm>
            <a:off x="9156000" y="2391413"/>
            <a:ext cx="373212" cy="3337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55E88084-6AB4-2F6B-537D-D8E8FC4E5DB3}"/>
              </a:ext>
            </a:extLst>
          </p:cNvPr>
          <p:cNvSpPr/>
          <p:nvPr/>
        </p:nvSpPr>
        <p:spPr>
          <a:xfrm>
            <a:off x="5527040" y="1861231"/>
            <a:ext cx="1046480" cy="140012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4001F9A6-5F58-865A-1DC1-B7C2DCC4087F}"/>
              </a:ext>
            </a:extLst>
          </p:cNvPr>
          <p:cNvSpPr/>
          <p:nvPr/>
        </p:nvSpPr>
        <p:spPr>
          <a:xfrm rot="1659479">
            <a:off x="6566902" y="3239130"/>
            <a:ext cx="377801" cy="3337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3FEAFC0-7E03-E6FF-0FC5-81236BC4EE4B}"/>
              </a:ext>
            </a:extLst>
          </p:cNvPr>
          <p:cNvSpPr txBox="1"/>
          <p:nvPr/>
        </p:nvSpPr>
        <p:spPr>
          <a:xfrm>
            <a:off x="338444" y="3289565"/>
            <a:ext cx="6096000" cy="160043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function J=Jacobi(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ie,s,t,Elements,Nodes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          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Elements(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,:);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获取单元结点</a:t>
            </a:r>
            <a:r>
              <a:rPr lang="zh-CN" altLang="zh-CN" sz="14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Nodes(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(:),:);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获取节点坐标</a:t>
            </a:r>
            <a:r>
              <a:rPr lang="zh-CN" altLang="zh-CN" sz="14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x1=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(1,1);y1=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(1,2); x2=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(2,1);y2=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(2,2);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x3=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(3,1);y3=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(3,2); x4=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(4,1);y4=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(4,2);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J=1/4*[-(1+t) -(1-t) 1-t 1+t;1-s -(1-s) -(1+s) 1+s]*[x1 y1;x2 y2;x3 y3;x4 y4];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end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5BA3265-8D2B-D55D-E28D-6DD3D501AA9B}"/>
              </a:ext>
            </a:extLst>
          </p:cNvPr>
          <p:cNvSpPr txBox="1"/>
          <p:nvPr/>
        </p:nvSpPr>
        <p:spPr>
          <a:xfrm>
            <a:off x="338444" y="5021717"/>
            <a:ext cx="8134996" cy="160043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function J=Jacobi(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ie,s,t,Elements,Nodes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           </a:t>
            </a:r>
          </a:p>
          <a:p>
            <a:pPr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Elements(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,:);                 %</a:t>
            </a:r>
            <a:r>
              <a:rPr lang="zh-CN" altLang="en-US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获取单元结点 </a:t>
            </a:r>
          </a:p>
          <a:p>
            <a:pPr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Nodes(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(:),:);                 %</a:t>
            </a:r>
            <a:r>
              <a:rPr lang="zh-CN" altLang="en-US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获取节点坐标 </a:t>
            </a: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x1=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(1,1);y1=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(1,2); x2=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(2,1);y2=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(2,2); x3=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(3,1);y3=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(3,2); x4=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(4,1);y4=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(4,2); </a:t>
            </a: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x5=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(5,1);y5=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(5,2); x6=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(6,1);y6=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(6,2</a:t>
            </a:r>
            <a:r>
              <a:rPr lang="en-US" altLang="zh-CN" sz="1400" i="1" kern="10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); x7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(7,1);y7=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(7,2); x8=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(8,1);y8=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(8,2); </a:t>
            </a:r>
          </a:p>
          <a:p>
            <a:pPr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dNst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DiffShapeFun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s,t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);   </a:t>
            </a: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dNst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'*[x1 y1;x2 y2;x3 y3;x4 y4;x5,y5;x6,y6;x7,y7;x8,y8]; 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8D65FEB-3DDB-460D-A5D1-55089B90DF1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biLevel thresh="75000"/>
          </a:blip>
          <a:srcRect t="5129"/>
          <a:stretch/>
        </p:blipFill>
        <p:spPr bwMode="auto">
          <a:xfrm>
            <a:off x="6617314" y="3695471"/>
            <a:ext cx="4981993" cy="1095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618D676-A4B5-DD3F-0511-B44E765C72F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693"/>
          <a:stretch/>
        </p:blipFill>
        <p:spPr bwMode="auto">
          <a:xfrm>
            <a:off x="8895742" y="5501590"/>
            <a:ext cx="2412329" cy="10347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E5115258-3302-115F-2E6F-2C2BAD211D39}"/>
              </a:ext>
            </a:extLst>
          </p:cNvPr>
          <p:cNvSpPr txBox="1"/>
          <p:nvPr/>
        </p:nvSpPr>
        <p:spPr>
          <a:xfrm>
            <a:off x="8740289" y="4997954"/>
            <a:ext cx="272323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面积微元的映射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652B2E52-97B4-64C5-0D18-7B3185C8D24B}"/>
              </a:ext>
            </a:extLst>
          </p:cNvPr>
          <p:cNvSpPr/>
          <p:nvPr/>
        </p:nvSpPr>
        <p:spPr>
          <a:xfrm>
            <a:off x="8763658" y="5367286"/>
            <a:ext cx="2676501" cy="1303395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4AE3082-24DC-24CD-E7E4-DB521E093D57}"/>
              </a:ext>
            </a:extLst>
          </p:cNvPr>
          <p:cNvSpPr/>
          <p:nvPr/>
        </p:nvSpPr>
        <p:spPr>
          <a:xfrm>
            <a:off x="0" y="5994400"/>
            <a:ext cx="120802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82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9086C-1E1E-BDE3-4E8B-A27224863B7C}"/>
              </a:ext>
            </a:extLst>
          </p:cNvPr>
          <p:cNvSpPr txBox="1"/>
          <p:nvPr/>
        </p:nvSpPr>
        <p:spPr>
          <a:xfrm>
            <a:off x="704206" y="839016"/>
            <a:ext cx="8276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刚度矩阵推导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四节点四边形单元）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969DD88-D7A9-3019-40B8-D8431898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019D612-5694-60E6-D37D-A957220A1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361" y="1870418"/>
            <a:ext cx="4028381" cy="401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035EB3E-54B7-6113-3065-4910B2761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9950" y="2384054"/>
            <a:ext cx="3833963" cy="5948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B0E0E12-493A-9037-F85A-9B1FD5C2E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80714" y="4422210"/>
            <a:ext cx="2805565" cy="70665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4A7B6B7-9662-9FB7-6040-937D43D56A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7753" y="1759085"/>
            <a:ext cx="4956175" cy="164498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472504A-6F65-D7C1-DFCF-8F1B6256E9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125" y="3266357"/>
            <a:ext cx="4028381" cy="241092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71E9180-EC4C-486F-C95A-AE25A2AA0C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377" y="3225902"/>
            <a:ext cx="4413594" cy="241092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A453ECD-4FDD-5DB0-F55A-5CB3760778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81147" y="3741000"/>
            <a:ext cx="1507173" cy="34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7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9086C-1E1E-BDE3-4E8B-A27224863B7C}"/>
              </a:ext>
            </a:extLst>
          </p:cNvPr>
          <p:cNvSpPr txBox="1"/>
          <p:nvPr/>
        </p:nvSpPr>
        <p:spPr>
          <a:xfrm>
            <a:off x="704206" y="839016"/>
            <a:ext cx="8276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刚度矩阵推导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八节点四边形单元）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969DD88-D7A9-3019-40B8-D8431898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019D612-5694-60E6-D37D-A957220A1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361" y="1870417"/>
            <a:ext cx="4721639" cy="47065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035EB3E-54B7-6113-3065-4910B2761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361" y="2488203"/>
            <a:ext cx="4552785" cy="70632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69B4000-6AA2-A248-46AC-73686A5EE8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biLevel thresh="75000"/>
          </a:blip>
          <a:srcRect t="1242" b="1855"/>
          <a:stretch/>
        </p:blipFill>
        <p:spPr bwMode="auto">
          <a:xfrm>
            <a:off x="6096000" y="1682502"/>
            <a:ext cx="2439278" cy="15428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B0E0E12-493A-9037-F85A-9B1FD5C2E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5278" y="1756490"/>
            <a:ext cx="3595956" cy="90573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9115130-ADFE-4BFA-8643-9E15A6AC2E5D}"/>
              </a:ext>
            </a:extLst>
          </p:cNvPr>
          <p:cNvSpPr txBox="1"/>
          <p:nvPr/>
        </p:nvSpPr>
        <p:spPr>
          <a:xfrm>
            <a:off x="609600" y="3318570"/>
            <a:ext cx="11450320" cy="3323987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 = [-sqrt(1/3) sqrt(1/3)];             % 2*2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高斯积分点</a:t>
            </a:r>
            <a:r>
              <a:rPr lang="zh-CN" altLang="zh-CN" sz="14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 = [r(1) r(1) r(2) r(2)];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 = [r(2) r(1) r(1) r(2)];              %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高斯积分点坐标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=1:4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J = Jacobi(E_ID,s(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),t(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Elements,Nodes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);             %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雅可比矩阵</a:t>
            </a:r>
            <a:r>
              <a:rPr lang="zh-CN" altLang="zh-CN" sz="14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Nst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DiffShapeFun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),t(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));        %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形函数关于自然坐标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s,t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求导</a:t>
            </a:r>
            <a:r>
              <a:rPr lang="zh-CN" altLang="zh-CN" sz="1400" i="1" kern="100" dirty="0">
                <a:effectLst/>
                <a:latin typeface="等线" panose="02010600030101010101" pitchFamily="2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zeros(8,2);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for j=1:8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(j,:) = (J\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Nst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(j,:)')';             %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形函数关于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x,y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求导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=inv(J)*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Nst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end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Bm = [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(7,1)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(8,1) 0;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 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(7,2) 0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(8,2);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11200" indent="-71120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(3,1)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(5,1)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(6,1)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(7,1)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(8,2)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Nxy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(8,1)];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ke+det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(J)*Bm'*D*Bm*Width;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数值积分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end</a:t>
            </a:r>
            <a:endParaRPr lang="zh-CN" altLang="en-US" sz="14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A9CEE1-349A-2D1C-7546-E5DA221B2678}"/>
              </a:ext>
            </a:extLst>
          </p:cNvPr>
          <p:cNvSpPr txBox="1"/>
          <p:nvPr/>
        </p:nvSpPr>
        <p:spPr>
          <a:xfrm>
            <a:off x="9601200" y="3318570"/>
            <a:ext cx="2458720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2000" b="1" dirty="0">
                <a:solidFill>
                  <a:schemeClr val="bg1"/>
                </a:solidFill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节点单元</a:t>
            </a:r>
            <a:r>
              <a:rPr lang="zh-CN" altLang="en-US" sz="2000" b="1" dirty="0">
                <a:solidFill>
                  <a:schemeClr val="bg1"/>
                </a:solidFill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数值积分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8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9086C-1E1E-BDE3-4E8B-A27224863B7C}"/>
              </a:ext>
            </a:extLst>
          </p:cNvPr>
          <p:cNvSpPr txBox="1"/>
          <p:nvPr/>
        </p:nvSpPr>
        <p:spPr>
          <a:xfrm>
            <a:off x="704206" y="839016"/>
            <a:ext cx="8276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均布荷载的施加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969DD88-D7A9-3019-40B8-D8431898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9BCAC4-C82F-B142-9EE3-A460576D8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45" t="3724" r="1045" b="2771"/>
          <a:stretch/>
        </p:blipFill>
        <p:spPr bwMode="auto">
          <a:xfrm>
            <a:off x="948054" y="2019037"/>
            <a:ext cx="2637275" cy="807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B2BA81E-2BE4-74D0-EA5D-62575EFBE828}"/>
              </a:ext>
            </a:extLst>
          </p:cNvPr>
          <p:cNvSpPr txBox="1"/>
          <p:nvPr/>
        </p:nvSpPr>
        <p:spPr>
          <a:xfrm>
            <a:off x="419726" y="2951081"/>
            <a:ext cx="5676274" cy="310854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function Pe=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UniLoad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(ie,N_ID_p1,q0,Nodes,Elements</a:t>
            </a:r>
            <a:r>
              <a:rPr lang="en-US" altLang="zh-CN" sz="1400" i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,t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   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k=-0.625e-3;                            %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均布荷载值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N/mm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 = [-sqrt(1/3) sqrt(1/3)];                 % 2*2 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高斯积分点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= N_ID_p1(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ie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,:);   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获取单元结点号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Pe=zeros(16,1);         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生成临时单元节点力零列向量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x1=Nodes(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(1),1);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x6=Nodes(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ENodes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(4),1);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L16=abs(x6-x1);         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单元长度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=1:2                                 %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用于高斯积分的求和循环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N_q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ShapeFun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),1);                   % 4</a:t>
            </a:r>
            <a:r>
              <a:rPr lang="zh-CN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级子程序：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ShapeFun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(s(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),1)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q_x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=q0;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Pe=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Pe+N_q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‘*</a:t>
            </a:r>
            <a:r>
              <a:rPr lang="en-US" altLang="zh-CN" sz="1400" i="1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q_x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*t*[0;L16/2];     % L16/2</a:t>
            </a:r>
            <a:r>
              <a:rPr lang="zh-CN" altLang="en-US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一维等参单元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Jacob</a:t>
            </a:r>
            <a:r>
              <a:rPr lang="zh-CN" altLang="en-US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行列式</a:t>
            </a:r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33350"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end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4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end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338FB2C-C56E-1D16-B3F9-628E41C69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644" y="4338715"/>
            <a:ext cx="5959356" cy="71634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07D876D-270D-06B7-92B4-D2831CE87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645" y="5055058"/>
            <a:ext cx="4526796" cy="7260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8790C82-743F-B04F-D888-56FF0F2A3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644" y="3641877"/>
            <a:ext cx="2675892" cy="52836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139F0D4-6752-9F0D-A8DB-120A7FC5DC0D}"/>
              </a:ext>
            </a:extLst>
          </p:cNvPr>
          <p:cNvSpPr txBox="1"/>
          <p:nvPr/>
        </p:nvSpPr>
        <p:spPr>
          <a:xfrm>
            <a:off x="6310750" y="2957474"/>
            <a:ext cx="1756290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一维等参单元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F6D5E9E-5BA5-260F-A1A9-F484E142CB77}"/>
              </a:ext>
            </a:extLst>
          </p:cNvPr>
          <p:cNvSpPr/>
          <p:nvPr/>
        </p:nvSpPr>
        <p:spPr>
          <a:xfrm>
            <a:off x="6304213" y="2951081"/>
            <a:ext cx="5776027" cy="310854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329CED9-B689-CC2F-F699-5D405E1A77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515" t="1" r="5648" b="12143"/>
          <a:stretch/>
        </p:blipFill>
        <p:spPr>
          <a:xfrm>
            <a:off x="9261603" y="3641877"/>
            <a:ext cx="2510671" cy="41833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CB7A34C-9E35-7793-995A-6B9B9436934B}"/>
              </a:ext>
            </a:extLst>
          </p:cNvPr>
          <p:cNvSpPr txBox="1"/>
          <p:nvPr/>
        </p:nvSpPr>
        <p:spPr>
          <a:xfrm>
            <a:off x="10896086" y="5247794"/>
            <a:ext cx="892690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Jacob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87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46E41C41-060B-4B0D-9C1A-77B8F6C4C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0" y="2133634"/>
            <a:ext cx="7110174" cy="35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C10B96-61C0-4078-AFD5-89E2366D1D40}"/>
              </a:ext>
            </a:extLst>
          </p:cNvPr>
          <p:cNvSpPr txBox="1"/>
          <p:nvPr/>
        </p:nvSpPr>
        <p:spPr>
          <a:xfrm>
            <a:off x="914536" y="685872"/>
            <a:ext cx="10058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听说一键三连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关注的人会有好运哦！</a:t>
            </a:r>
          </a:p>
        </p:txBody>
      </p:sp>
    </p:spTree>
    <p:extLst>
      <p:ext uri="{BB962C8B-B14F-4D97-AF65-F5344CB8AC3E}">
        <p14:creationId xmlns:p14="http://schemas.microsoft.com/office/powerpoint/2010/main" val="2890936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44386"/>
          <p:cNvSpPr txBox="1">
            <a:spLocks noChangeArrowheads="1"/>
          </p:cNvSpPr>
          <p:nvPr/>
        </p:nvSpPr>
        <p:spPr bwMode="auto">
          <a:xfrm>
            <a:off x="4648200" y="3248032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Thank you!</a:t>
            </a:r>
            <a:endParaRPr lang="zh-CN" altLang="en-US" sz="400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灯片编号占位符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9DDA86E2-0C1B-4122-9B61-2ABBBF634B83}" type="slidenum">
              <a:rPr lang="zh-CN" altLang="en-US" smtClean="0">
                <a:latin typeface="Arial" panose="020B0604020202020204" pitchFamily="34" charset="0"/>
              </a:rPr>
              <a:t>9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6096000" y="533395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i="1"/>
              <a:t>Email address: </a:t>
            </a:r>
            <a:r>
              <a:rPr lang="en-US" altLang="zh-CN">
                <a:hlinkClick r:id="rId3"/>
              </a:rPr>
              <a:t>pianchao223@163.com</a:t>
            </a:r>
            <a:endParaRPr lang="en-US" altLang="zh-CN"/>
          </a:p>
          <a:p>
            <a:r>
              <a:rPr lang="en-US" altLang="zh-CN"/>
              <a:t> QQ: 573023534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C"/>
      </a:accent5>
      <a:accent6>
        <a:srgbClr val="B70000"/>
      </a:accent6>
      <a:hlink>
        <a:srgbClr val="336699"/>
      </a:hlink>
      <a:folHlink>
        <a:srgbClr val="003366"/>
      </a:folHlink>
    </a:clrScheme>
    <a:fontScheme name="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800000"/>
        </a:lt1>
        <a:dk2>
          <a:srgbClr val="FFFFFF"/>
        </a:dk2>
        <a:lt2>
          <a:srgbClr val="A50021"/>
        </a:lt2>
        <a:accent1>
          <a:srgbClr val="FF9900"/>
        </a:accent1>
        <a:accent2>
          <a:srgbClr val="FF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E52D00"/>
        </a:accent6>
        <a:hlink>
          <a:srgbClr val="FFFFCC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072E"/>
        </a:lt1>
        <a:dk2>
          <a:srgbClr val="FFFFFF"/>
        </a:dk2>
        <a:lt2>
          <a:srgbClr val="3C001E"/>
        </a:lt2>
        <a:accent1>
          <a:srgbClr val="89A38F"/>
        </a:accent1>
        <a:accent2>
          <a:srgbClr val="666699"/>
        </a:accent2>
        <a:accent3>
          <a:srgbClr val="B3AAAC"/>
        </a:accent3>
        <a:accent4>
          <a:srgbClr val="DCDCDC"/>
        </a:accent4>
        <a:accent5>
          <a:srgbClr val="C4CEC6"/>
        </a:accent5>
        <a:accent6>
          <a:srgbClr val="5B5B89"/>
        </a:accent6>
        <a:hlink>
          <a:srgbClr val="8080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333333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CDCDC"/>
        </a:accent4>
        <a:accent5>
          <a:srgbClr val="ADCAFF"/>
        </a:accent5>
        <a:accent6>
          <a:srgbClr val="B70000"/>
        </a:accent6>
        <a:hlink>
          <a:srgbClr val="6666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4B3D1B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6666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FFFFFF"/>
        </a:dk2>
        <a:lt2>
          <a:srgbClr val="006666"/>
        </a:lt2>
        <a:accent1>
          <a:srgbClr val="0099CC"/>
        </a:accent1>
        <a:accent2>
          <a:srgbClr val="6666FF"/>
        </a:accent2>
        <a:accent3>
          <a:srgbClr val="AAADB9"/>
        </a:accent3>
        <a:accent4>
          <a:srgbClr val="DCDCDC"/>
        </a:accent4>
        <a:accent5>
          <a:srgbClr val="AACAE2"/>
        </a:accent5>
        <a:accent6>
          <a:srgbClr val="5B5BE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66"/>
        </a:lt1>
        <a:dk2>
          <a:srgbClr val="FFFFFF"/>
        </a:dk2>
        <a:lt2>
          <a:srgbClr val="003366"/>
        </a:lt2>
        <a:accent1>
          <a:srgbClr val="6699FF"/>
        </a:accent1>
        <a:accent2>
          <a:srgbClr val="00CCFF"/>
        </a:accent2>
        <a:accent3>
          <a:srgbClr val="AAB9B9"/>
        </a:accent3>
        <a:accent4>
          <a:srgbClr val="DCDCDC"/>
        </a:accent4>
        <a:accent5>
          <a:srgbClr val="B9CAFF"/>
        </a:accent5>
        <a:accent6>
          <a:srgbClr val="00B7E5"/>
        </a:accent6>
        <a:hlink>
          <a:srgbClr val="FFFFCC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4"/>
        </a:accent3>
        <a:accent4>
          <a:srgbClr val="000000"/>
        </a:accent4>
        <a:accent5>
          <a:srgbClr val="FFE2AA"/>
        </a:accent5>
        <a:accent6>
          <a:srgbClr val="A3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598600"/>
        </a:lt2>
        <a:accent1>
          <a:srgbClr val="33CC33"/>
        </a:accent1>
        <a:accent2>
          <a:srgbClr val="99CC00"/>
        </a:accent2>
        <a:accent3>
          <a:srgbClr val="ADB9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FFCC00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C"/>
        </a:accent5>
        <a:accent6>
          <a:srgbClr val="B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9AE1D386-D85D-4BBC-A9D2-39CEEFCF3ACF}" vid="{5FFD58D5-7FA6-4062-B493-156F4F53077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20585</TotalTime>
  <Words>1216</Words>
  <Application>Microsoft Office PowerPoint</Application>
  <PresentationFormat>宽屏</PresentationFormat>
  <Paragraphs>107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等线</vt:lpstr>
      <vt:lpstr>黑体</vt:lpstr>
      <vt:lpstr>微软雅黑</vt:lpstr>
      <vt:lpstr>Arial</vt:lpstr>
      <vt:lpstr>Calibri</vt:lpstr>
      <vt:lpstr>Cambria Math</vt:lpstr>
      <vt:lpstr>Times New Roman</vt:lpstr>
      <vt:lpstr>Verdana</vt:lpstr>
      <vt:lpstr>Wingdings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</dc:creator>
  <cp:lastModifiedBy>Chao Pian</cp:lastModifiedBy>
  <cp:revision>16</cp:revision>
  <dcterms:created xsi:type="dcterms:W3CDTF">2016-06-26T09:40:00Z</dcterms:created>
  <dcterms:modified xsi:type="dcterms:W3CDTF">2024-02-25T07:34:33Z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2052-10.1.0.5975</vt:lpwstr>
  </property>
</Properties>
</file>